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 bookmarkIdSeed="2">
  <p:sldMasterIdLst>
    <p:sldMasterId id="2147483657" r:id="rId1"/>
  </p:sldMasterIdLst>
  <p:notesMasterIdLst>
    <p:notesMasterId r:id="rId7"/>
  </p:notesMasterIdLst>
  <p:handoutMasterIdLst>
    <p:handoutMasterId r:id="rId8"/>
  </p:handoutMasterIdLst>
  <p:sldIdLst>
    <p:sldId id="256" r:id="rId2"/>
    <p:sldId id="257" r:id="rId3"/>
    <p:sldId id="428" r:id="rId4"/>
    <p:sldId id="316" r:id="rId5"/>
    <p:sldId id="260" r:id="rId6"/>
  </p:sldIdLst>
  <p:sldSz cx="9144000" cy="5143500" type="screen16x9"/>
  <p:notesSz cx="6858000" cy="9144000"/>
  <p:embeddedFontLst>
    <p:embeddedFont>
      <p:font typeface="Arvo" panose="020B0604020202020204" charset="-94"/>
      <p:regular r:id="rId9"/>
      <p:bold r:id="rId10"/>
      <p:italic r:id="rId11"/>
      <p:boldItalic r:id="rId12"/>
    </p:embeddedFont>
    <p:embeddedFont>
      <p:font typeface="Roboto Condensed" panose="02000000000000000000" pitchFamily="2" charset="0"/>
      <p:regular r:id="rId13"/>
      <p:bold r:id="rId14"/>
      <p:italic r:id="rId15"/>
      <p:boldItalic r:id="rId16"/>
    </p:embeddedFont>
    <p:embeddedFont>
      <p:font typeface="Roboto Condensed Light" panose="02000000000000000000" pitchFamily="2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60AB"/>
    <a:srgbClr val="FFFFFF"/>
    <a:srgbClr val="16335A"/>
    <a:srgbClr val="D3E2F5"/>
    <a:srgbClr val="CDDDF3"/>
    <a:srgbClr val="204B84"/>
    <a:srgbClr val="76B729"/>
    <a:srgbClr val="59891F"/>
    <a:srgbClr val="314B11"/>
    <a:srgbClr val="E4F4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27665BA-8202-44FC-AD62-C9F0E3EA811A}">
  <a:tblStyle styleId="{E27665BA-8202-44FC-AD62-C9F0E3EA811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15DE48A-E3B5-44D0-98CB-AE0B3FDC0379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2" d="100"/>
          <a:sy n="112" d="100"/>
        </p:scale>
        <p:origin x="774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7824"/>
    </p:cViewPr>
  </p:sorterViewPr>
  <p:notesViewPr>
    <p:cSldViewPr snapToGrid="0">
      <p:cViewPr varScale="1">
        <p:scale>
          <a:sx n="86" d="100"/>
          <a:sy n="86" d="100"/>
        </p:scale>
        <p:origin x="97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>
            <a:extLst>
              <a:ext uri="{FF2B5EF4-FFF2-40B4-BE49-F238E27FC236}">
                <a16:creationId xmlns:a16="http://schemas.microsoft.com/office/drawing/2014/main" id="{A5DC3FE3-7FBA-AAF4-7E96-CE6368842E6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83CDB36F-81E6-778F-EA6B-4715338299A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0B13B2-EC37-4A7D-9052-FEC40A2C813E}" type="datetimeFigureOut">
              <a:rPr lang="tr-TR" smtClean="0"/>
              <a:t>31.10.2023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7D461AE-58F8-77C6-C61E-9A53D90F6D4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C267B14C-4A76-A89E-F155-F4C52884E81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2188EC-16BE-4964-87B6-06030C437A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1455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16627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https://www.freepik.com/free - </a:t>
            </a:r>
            <a:r>
              <a:rPr lang="tr-TR" dirty="0" err="1"/>
              <a:t>vector</a:t>
            </a:r>
            <a:r>
              <a:rPr lang="tr-TR" dirty="0"/>
              <a:t>/</a:t>
            </a:r>
            <a:r>
              <a:rPr lang="tr-TR" dirty="0" err="1"/>
              <a:t>thoughtful</a:t>
            </a:r>
            <a:r>
              <a:rPr lang="tr-TR" dirty="0"/>
              <a:t> - </a:t>
            </a:r>
            <a:r>
              <a:rPr lang="tr-TR" dirty="0" err="1"/>
              <a:t>woman</a:t>
            </a:r>
            <a:r>
              <a:rPr lang="tr-TR" dirty="0"/>
              <a:t> - </a:t>
            </a:r>
            <a:r>
              <a:rPr lang="tr-TR" dirty="0" err="1"/>
              <a:t>with</a:t>
            </a:r>
            <a:r>
              <a:rPr lang="tr-TR" dirty="0"/>
              <a:t> - laptop - </a:t>
            </a:r>
            <a:r>
              <a:rPr lang="tr-TR" dirty="0" err="1"/>
              <a:t>looking</a:t>
            </a:r>
            <a:r>
              <a:rPr lang="tr-TR" dirty="0"/>
              <a:t> - </a:t>
            </a:r>
            <a:r>
              <a:rPr lang="tr-TR" dirty="0" err="1"/>
              <a:t>big</a:t>
            </a:r>
            <a:r>
              <a:rPr lang="tr-TR" dirty="0"/>
              <a:t> - </a:t>
            </a:r>
            <a:r>
              <a:rPr lang="tr-TR" dirty="0" err="1"/>
              <a:t>question</a:t>
            </a:r>
            <a:r>
              <a:rPr lang="tr-TR" dirty="0"/>
              <a:t> - mark_13330330.htm#query=</a:t>
            </a:r>
            <a:r>
              <a:rPr lang="tr-TR" dirty="0" err="1"/>
              <a:t>qustion&amp;position</a:t>
            </a:r>
            <a:r>
              <a:rPr lang="tr-TR" dirty="0"/>
              <a:t>=4&amp;from_view=</a:t>
            </a:r>
            <a:r>
              <a:rPr lang="tr-TR" dirty="0" err="1"/>
              <a:t>search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118889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image" Target="../media/image5.emf"/><Relationship Id="rId7" Type="http://schemas.openxmlformats.org/officeDocument/2006/relationships/image" Target="../media/image9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emf"/><Relationship Id="rId11" Type="http://schemas.openxmlformats.org/officeDocument/2006/relationships/image" Target="../media/image13.png"/><Relationship Id="rId5" Type="http://schemas.openxmlformats.org/officeDocument/2006/relationships/image" Target="../media/image7.emf"/><Relationship Id="rId10" Type="http://schemas.openxmlformats.org/officeDocument/2006/relationships/image" Target="../media/image12.emf"/><Relationship Id="rId4" Type="http://schemas.openxmlformats.org/officeDocument/2006/relationships/image" Target="../media/image6.emf"/><Relationship Id="rId9" Type="http://schemas.openxmlformats.org/officeDocument/2006/relationships/image" Target="../media/image1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544483" y="657775"/>
            <a:ext cx="1299300" cy="432900"/>
          </a:xfrm>
          <a:prstGeom prst="triangle">
            <a:avLst>
              <a:gd name="adj" fmla="val 32425"/>
            </a:avLst>
          </a:prstGeom>
          <a:solidFill>
            <a:srgbClr val="16335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  <a:solidFill>
            <a:srgbClr val="D3E2F5"/>
          </a:solidFill>
        </p:grpSpPr>
        <p:sp>
          <p:nvSpPr>
            <p:cNvPr id="12" name="Google Shape;12;p2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" name="Google Shape;13;p2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4" name="Google Shape;14;p2"/>
          <p:cNvGrpSpPr/>
          <p:nvPr/>
        </p:nvGrpSpPr>
        <p:grpSpPr>
          <a:xfrm rot="10800000" flipH="1">
            <a:off x="1" y="1090763"/>
            <a:ext cx="8847502" cy="2961975"/>
            <a:chOff x="-8178042" y="-4493254"/>
            <a:chExt cx="19483598" cy="6522736"/>
          </a:xfrm>
          <a:solidFill>
            <a:srgbClr val="2A60AB"/>
          </a:solidFill>
        </p:grpSpPr>
        <p:sp>
          <p:nvSpPr>
            <p:cNvPr id="15" name="Google Shape;15;p2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3677236" y="4278349"/>
            <a:ext cx="5480829" cy="432996"/>
            <a:chOff x="5582265" y="4646738"/>
            <a:chExt cx="5480829" cy="432996"/>
          </a:xfrm>
          <a:solidFill>
            <a:srgbClr val="2A60AB"/>
          </a:solidFill>
        </p:grpSpPr>
        <p:sp>
          <p:nvSpPr>
            <p:cNvPr id="18" name="Google Shape;18;p2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163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9" name="Google Shape;19;p2"/>
            <p:cNvGrpSpPr/>
            <p:nvPr/>
          </p:nvGrpSpPr>
          <p:grpSpPr>
            <a:xfrm flipH="1">
              <a:off x="5585232" y="4646738"/>
              <a:ext cx="5477861" cy="304551"/>
              <a:chOff x="-24158748" y="330075"/>
              <a:chExt cx="30568423" cy="1699506"/>
            </a:xfrm>
            <a:grpFill/>
          </p:grpSpPr>
          <p:sp>
            <p:nvSpPr>
              <p:cNvPr id="20" name="Google Shape;20;p2"/>
              <p:cNvSpPr/>
              <p:nvPr/>
            </p:nvSpPr>
            <p:spPr>
              <a:xfrm>
                <a:off x="-24158748" y="330081"/>
                <a:ext cx="28908000" cy="169950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4710175" y="330075"/>
                <a:ext cx="1699500" cy="1699500"/>
              </a:xfrm>
              <a:prstGeom prst="rtTriangl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685800" y="1090750"/>
            <a:ext cx="5367900" cy="296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  <p:pic>
        <p:nvPicPr>
          <p:cNvPr id="3" name="Resim 2" descr="metin, işaret, kavşak içeren bir resim&#10;&#10;Açıklama otomatik olarak oluşturuldu">
            <a:extLst>
              <a:ext uri="{FF2B5EF4-FFF2-40B4-BE49-F238E27FC236}">
                <a16:creationId xmlns:a16="http://schemas.microsoft.com/office/drawing/2014/main" id="{88287DDA-EDD2-3A05-6BB2-D09CD3F76C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39480" y="2138702"/>
            <a:ext cx="854132" cy="865996"/>
          </a:xfrm>
          <a:prstGeom prst="rect">
            <a:avLst/>
          </a:prstGeom>
        </p:spPr>
      </p:pic>
      <p:pic>
        <p:nvPicPr>
          <p:cNvPr id="6" name="Resim 5" descr="metin içeren bir resim&#10;&#10;Açıklama otomatik olarak oluşturuldu">
            <a:extLst>
              <a:ext uri="{FF2B5EF4-FFF2-40B4-BE49-F238E27FC236}">
                <a16:creationId xmlns:a16="http://schemas.microsoft.com/office/drawing/2014/main" id="{32045171-8776-520C-35B3-2666B22D28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113" y="149960"/>
            <a:ext cx="3589940" cy="69644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/>
          <p:nvPr/>
        </p:nvSpPr>
        <p:spPr>
          <a:xfrm>
            <a:off x="5697214" y="2635519"/>
            <a:ext cx="889200" cy="296400"/>
          </a:xfrm>
          <a:prstGeom prst="triangle">
            <a:avLst>
              <a:gd name="adj" fmla="val 32425"/>
            </a:avLst>
          </a:prstGeom>
          <a:solidFill>
            <a:srgbClr val="16335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25" name="Google Shape;25;p3"/>
          <p:cNvGrpSpPr/>
          <p:nvPr/>
        </p:nvGrpSpPr>
        <p:grpSpPr>
          <a:xfrm>
            <a:off x="6216" y="-19111"/>
            <a:ext cx="8661398" cy="5150588"/>
            <a:chOff x="0" y="-7088"/>
            <a:chExt cx="8661398" cy="5150588"/>
          </a:xfrm>
          <a:solidFill>
            <a:srgbClr val="D3E2F5"/>
          </a:solidFill>
        </p:grpSpPr>
        <p:sp>
          <p:nvSpPr>
            <p:cNvPr id="26" name="Google Shape;26;p3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28" name="Google Shape;28;p3"/>
          <p:cNvGrpSpPr/>
          <p:nvPr/>
        </p:nvGrpSpPr>
        <p:grpSpPr>
          <a:xfrm rot="10800000" flipH="1">
            <a:off x="-2" y="2924826"/>
            <a:ext cx="6589087" cy="2027268"/>
            <a:chOff x="-9894852" y="-4493254"/>
            <a:chExt cx="21200407" cy="6522740"/>
          </a:xfrm>
          <a:solidFill>
            <a:srgbClr val="2A60AB"/>
          </a:solidFill>
        </p:grpSpPr>
        <p:sp>
          <p:nvSpPr>
            <p:cNvPr id="29" name="Google Shape;29;p3"/>
            <p:cNvSpPr/>
            <p:nvPr/>
          </p:nvSpPr>
          <p:spPr>
            <a:xfrm>
              <a:off x="-9894852" y="-4493114"/>
              <a:ext cx="14685300" cy="65226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0" name="Google Shape;30;p3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31" name="Google Shape;31;p3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  <a:solidFill>
            <a:srgbClr val="2A60AB"/>
          </a:solidFill>
        </p:grpSpPr>
        <p:sp>
          <p:nvSpPr>
            <p:cNvPr id="32" name="Google Shape;32;p3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163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33" name="Google Shape;33;p3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  <a:grpFill/>
          </p:grpSpPr>
          <p:sp>
            <p:nvSpPr>
              <p:cNvPr id="34" name="Google Shape;34;p3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D3E2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5" name="Google Shape;35;p3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D3E2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" name="Google Shape;36;p3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  <a:grpFill/>
          </p:grpSpPr>
          <p:sp>
            <p:nvSpPr>
              <p:cNvPr id="37" name="Google Shape;37;p3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8" name="Google Shape;38;p3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9" name="Google Shape;39;p3"/>
          <p:cNvSpPr txBox="1">
            <a:spLocks noGrp="1"/>
          </p:cNvSpPr>
          <p:nvPr>
            <p:ph type="ctrTitle"/>
          </p:nvPr>
        </p:nvSpPr>
        <p:spPr>
          <a:xfrm>
            <a:off x="463525" y="2871148"/>
            <a:ext cx="4094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0" name="Google Shape;40;p3"/>
          <p:cNvSpPr txBox="1">
            <a:spLocks noGrp="1"/>
          </p:cNvSpPr>
          <p:nvPr>
            <p:ph type="subTitle" idx="1"/>
          </p:nvPr>
        </p:nvSpPr>
        <p:spPr>
          <a:xfrm>
            <a:off x="463525" y="3975449"/>
            <a:ext cx="4094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3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" name="Resim 1" descr="metin, işaret, kavşak içeren bir resim&#10;&#10;Açıklama otomatik olarak oluşturuldu">
            <a:extLst>
              <a:ext uri="{FF2B5EF4-FFF2-40B4-BE49-F238E27FC236}">
                <a16:creationId xmlns:a16="http://schemas.microsoft.com/office/drawing/2014/main" id="{3F2CD9D9-B16F-280E-02A6-48774B6029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18000" y="115047"/>
            <a:ext cx="894781" cy="907208"/>
          </a:xfrm>
          <a:prstGeom prst="rect">
            <a:avLst/>
          </a:prstGeom>
        </p:spPr>
      </p:pic>
      <p:pic>
        <p:nvPicPr>
          <p:cNvPr id="5" name="Resim 4" descr="metin içeren bir resim&#10;&#10;Açıklama otomatik olarak oluşturuldu">
            <a:extLst>
              <a:ext uri="{FF2B5EF4-FFF2-40B4-BE49-F238E27FC236}">
                <a16:creationId xmlns:a16="http://schemas.microsoft.com/office/drawing/2014/main" id="{C0C63C23-CE25-D44E-B654-27645DFF9B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525" y="191450"/>
            <a:ext cx="2945564" cy="5714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5ED84C4D-D705-19F9-3B40-32C86118E7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2911095" y="1689848"/>
            <a:ext cx="2772155" cy="2976217"/>
          </a:xfrm>
          <a:prstGeom prst="rect">
            <a:avLst/>
          </a:prstGeom>
        </p:spPr>
      </p:pic>
      <p:pic>
        <p:nvPicPr>
          <p:cNvPr id="5" name="Resim 4" descr="metin içeren bir resim&#10;&#10;Açıklama otomatik olarak oluşturuldu">
            <a:extLst>
              <a:ext uri="{FF2B5EF4-FFF2-40B4-BE49-F238E27FC236}">
                <a16:creationId xmlns:a16="http://schemas.microsoft.com/office/drawing/2014/main" id="{67632D13-8DA2-0E47-E45E-221DE436E3B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886947" y="579664"/>
            <a:ext cx="2020734" cy="392022"/>
          </a:xfrm>
          <a:prstGeom prst="rect">
            <a:avLst/>
          </a:prstGeom>
        </p:spPr>
      </p:pic>
      <p:grpSp>
        <p:nvGrpSpPr>
          <p:cNvPr id="82" name="Google Shape;82;p6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  <a:solidFill>
            <a:srgbClr val="D3E2F5"/>
          </a:solidFill>
        </p:grpSpPr>
        <p:sp>
          <p:nvSpPr>
            <p:cNvPr id="83" name="Google Shape;83;p6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163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84" name="Google Shape;84;p6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  <a:grpFill/>
          </p:grpSpPr>
          <p:sp>
            <p:nvSpPr>
              <p:cNvPr id="85" name="Google Shape;85;p6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6" name="Google Shape;86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87" name="Google Shape;87;p6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  <a:grpFill/>
          </p:grpSpPr>
          <p:sp>
            <p:nvSpPr>
              <p:cNvPr id="88" name="Google Shape;88;p6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2A60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9" name="Google Shape;89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2A60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90" name="Google Shape;90;p6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91" name="Google Shape;91;p6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163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2" name="Google Shape;92;p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93" name="Google Shape;93;p6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D3E2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94" name="Google Shape;94;p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D3E2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95" name="Google Shape;95;p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96" name="Google Shape;96;p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2A60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97" name="Google Shape;97;p6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2A60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8" name="Google Shape;98;p6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 dirty="0"/>
          </a:p>
        </p:txBody>
      </p:sp>
      <p:sp>
        <p:nvSpPr>
          <p:cNvPr id="99" name="Google Shape;99;p6"/>
          <p:cNvSpPr txBox="1">
            <a:spLocks noGrp="1"/>
          </p:cNvSpPr>
          <p:nvPr>
            <p:ph type="body" idx="1"/>
          </p:nvPr>
        </p:nvSpPr>
        <p:spPr>
          <a:xfrm>
            <a:off x="814275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 dirty="0"/>
          </a:p>
        </p:txBody>
      </p:sp>
      <p:sp>
        <p:nvSpPr>
          <p:cNvPr id="100" name="Google Shape;100;p6"/>
          <p:cNvSpPr txBox="1">
            <a:spLocks noGrp="1"/>
          </p:cNvSpPr>
          <p:nvPr>
            <p:ph type="body" idx="2"/>
          </p:nvPr>
        </p:nvSpPr>
        <p:spPr>
          <a:xfrm>
            <a:off x="4396123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 dirty="0"/>
          </a:p>
        </p:txBody>
      </p:sp>
      <p:sp>
        <p:nvSpPr>
          <p:cNvPr id="101" name="Google Shape;101;p6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49544921-F2A7-FD9A-2B7D-D700DF5DEB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2911095" y="788584"/>
            <a:ext cx="3321809" cy="3566332"/>
          </a:xfrm>
          <a:prstGeom prst="rect">
            <a:avLst/>
          </a:prstGeom>
        </p:spPr>
      </p:pic>
      <p:grpSp>
        <p:nvGrpSpPr>
          <p:cNvPr id="163" name="Google Shape;163;p10"/>
          <p:cNvGrpSpPr/>
          <p:nvPr/>
        </p:nvGrpSpPr>
        <p:grpSpPr>
          <a:xfrm rot="10800000">
            <a:off x="-8" y="-2"/>
            <a:ext cx="2202830" cy="670795"/>
            <a:chOff x="5575242" y="4472723"/>
            <a:chExt cx="2202830" cy="670795"/>
          </a:xfrm>
        </p:grpSpPr>
        <p:sp>
          <p:nvSpPr>
            <p:cNvPr id="164" name="Google Shape;164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163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65" name="Google Shape;165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66" name="Google Shape;166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D3E2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67" name="Google Shape;167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D3E2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68" name="Google Shape;168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69" name="Google Shape;169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2A60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70" name="Google Shape;170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2A60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71" name="Google Shape;171;p10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72" name="Google Shape;172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163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73" name="Google Shape;173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74" name="Google Shape;174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D3E2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75" name="Google Shape;175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D3E2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76" name="Google Shape;176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7" name="Google Shape;177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2A60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78" name="Google Shape;178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2A60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9" name="Google Shape;179;p10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" name="Resim 1" descr="metin içeren bir resim&#10;&#10;Açıklama otomatik olarak oluşturuldu">
            <a:extLst>
              <a:ext uri="{FF2B5EF4-FFF2-40B4-BE49-F238E27FC236}">
                <a16:creationId xmlns:a16="http://schemas.microsoft.com/office/drawing/2014/main" id="{5AA287C2-D5F3-FCF6-1DBC-5F8F8453D4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42898" y="191400"/>
            <a:ext cx="2020734" cy="392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305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 userDrawn="1">
  <p:cSld name="TITLE_1_1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oogle Shape;43;p4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  <a:solidFill>
            <a:srgbClr val="D3E2F5"/>
          </a:solidFill>
        </p:grpSpPr>
        <p:sp>
          <p:nvSpPr>
            <p:cNvPr id="44" name="Google Shape;44;p4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163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45" name="Google Shape;45;p4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  <a:grpFill/>
          </p:grpSpPr>
          <p:sp>
            <p:nvSpPr>
              <p:cNvPr id="46" name="Google Shape;46;p4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7" name="Google Shape;47;p4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48" name="Google Shape;48;p4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  <a:grpFill/>
          </p:grpSpPr>
          <p:sp>
            <p:nvSpPr>
              <p:cNvPr id="49" name="Google Shape;49;p4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2A60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2A60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1" name="Google Shape;51;p4"/>
          <p:cNvSpPr/>
          <p:nvPr/>
        </p:nvSpPr>
        <p:spPr>
          <a:xfrm>
            <a:off x="7544483" y="657775"/>
            <a:ext cx="1299300" cy="432900"/>
          </a:xfrm>
          <a:prstGeom prst="triangle">
            <a:avLst>
              <a:gd name="adj" fmla="val 32425"/>
            </a:avLst>
          </a:prstGeom>
          <a:solidFill>
            <a:srgbClr val="16335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52" name="Google Shape;52;p4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  <a:solidFill>
            <a:srgbClr val="D3E2F5"/>
          </a:solidFill>
        </p:grpSpPr>
        <p:sp>
          <p:nvSpPr>
            <p:cNvPr id="53" name="Google Shape;53;p4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" name="Google Shape;54;p4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55" name="Google Shape;55;p4"/>
          <p:cNvGrpSpPr/>
          <p:nvPr/>
        </p:nvGrpSpPr>
        <p:grpSpPr>
          <a:xfrm rot="10800000" flipH="1">
            <a:off x="1" y="1090763"/>
            <a:ext cx="8847502" cy="2961975"/>
            <a:chOff x="-8178042" y="-4493254"/>
            <a:chExt cx="19483598" cy="6522736"/>
          </a:xfrm>
          <a:solidFill>
            <a:srgbClr val="2A60AB"/>
          </a:solidFill>
        </p:grpSpPr>
        <p:sp>
          <p:nvSpPr>
            <p:cNvPr id="56" name="Google Shape;56;p4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57" name="Google Shape;57;p4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60" name="Google Shape;60;p4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" name="Resim 2" descr="metin içeren bir resim&#10;&#10;Açıklama otomatik olarak oluşturuldu">
            <a:extLst>
              <a:ext uri="{FF2B5EF4-FFF2-40B4-BE49-F238E27FC236}">
                <a16:creationId xmlns:a16="http://schemas.microsoft.com/office/drawing/2014/main" id="{1B7FD951-D788-A8EE-9F14-F6E50C94F2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3525" y="191450"/>
            <a:ext cx="2945564" cy="571440"/>
          </a:xfrm>
          <a:prstGeom prst="rect">
            <a:avLst/>
          </a:prstGeom>
        </p:spPr>
      </p:pic>
      <p:sp>
        <p:nvSpPr>
          <p:cNvPr id="4" name="Google Shape;59;p4">
            <a:extLst>
              <a:ext uri="{FF2B5EF4-FFF2-40B4-BE49-F238E27FC236}">
                <a16:creationId xmlns:a16="http://schemas.microsoft.com/office/drawing/2014/main" id="{A5708458-1FA0-58D2-5B86-95209EDD4246}"/>
              </a:ext>
            </a:extLst>
          </p:cNvPr>
          <p:cNvSpPr txBox="1"/>
          <p:nvPr userDrawn="1"/>
        </p:nvSpPr>
        <p:spPr>
          <a:xfrm>
            <a:off x="286600" y="1014575"/>
            <a:ext cx="6765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b="1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“</a:t>
            </a:r>
            <a:endParaRPr sz="72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pic>
        <p:nvPicPr>
          <p:cNvPr id="13" name="Resim 12">
            <a:extLst>
              <a:ext uri="{FF2B5EF4-FFF2-40B4-BE49-F238E27FC236}">
                <a16:creationId xmlns:a16="http://schemas.microsoft.com/office/drawing/2014/main" id="{8093D696-601A-E111-68C5-D1D9A112D6E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754" y="2372442"/>
            <a:ext cx="327523" cy="322323"/>
          </a:xfrm>
          <a:prstGeom prst="rect">
            <a:avLst/>
          </a:prstGeom>
        </p:spPr>
      </p:pic>
      <p:pic>
        <p:nvPicPr>
          <p:cNvPr id="15" name="Resim 14">
            <a:extLst>
              <a:ext uri="{FF2B5EF4-FFF2-40B4-BE49-F238E27FC236}">
                <a16:creationId xmlns:a16="http://schemas.microsoft.com/office/drawing/2014/main" id="{8A984B3B-C427-E654-738C-D3F1058DE7A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6550" y="2807128"/>
            <a:ext cx="322000" cy="316890"/>
          </a:xfrm>
          <a:prstGeom prst="rect">
            <a:avLst/>
          </a:prstGeom>
        </p:spPr>
      </p:pic>
      <p:pic>
        <p:nvPicPr>
          <p:cNvPr id="24" name="Resim 23">
            <a:extLst>
              <a:ext uri="{FF2B5EF4-FFF2-40B4-BE49-F238E27FC236}">
                <a16:creationId xmlns:a16="http://schemas.microsoft.com/office/drawing/2014/main" id="{F76014BB-53E5-BD3C-47D3-C1EDC4DC46D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2900" y="3234102"/>
            <a:ext cx="322000" cy="322000"/>
          </a:xfrm>
          <a:prstGeom prst="rect">
            <a:avLst/>
          </a:prstGeom>
        </p:spPr>
      </p:pic>
      <p:sp>
        <p:nvSpPr>
          <p:cNvPr id="32" name="Metin kutusu 31">
            <a:extLst>
              <a:ext uri="{FF2B5EF4-FFF2-40B4-BE49-F238E27FC236}">
                <a16:creationId xmlns:a16="http://schemas.microsoft.com/office/drawing/2014/main" id="{E352F914-459D-7A02-E97E-F6ADE7132AA8}"/>
              </a:ext>
            </a:extLst>
          </p:cNvPr>
          <p:cNvSpPr txBox="1"/>
          <p:nvPr userDrawn="1"/>
        </p:nvSpPr>
        <p:spPr>
          <a:xfrm>
            <a:off x="764986" y="4141755"/>
            <a:ext cx="94633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200" b="1" i="0" u="none" strike="noStrike" dirty="0" err="1">
                <a:solidFill>
                  <a:srgbClr val="2A60AB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trabzonddo</a:t>
            </a:r>
            <a:endParaRPr lang="tr-TR" b="1" dirty="0">
              <a:solidFill>
                <a:srgbClr val="2A60AB"/>
              </a:solidFill>
            </a:endParaRPr>
          </a:p>
        </p:txBody>
      </p:sp>
      <p:sp>
        <p:nvSpPr>
          <p:cNvPr id="33" name="Metin kutusu 32">
            <a:extLst>
              <a:ext uri="{FF2B5EF4-FFF2-40B4-BE49-F238E27FC236}">
                <a16:creationId xmlns:a16="http://schemas.microsoft.com/office/drawing/2014/main" id="{A02791A2-7BB8-6EB7-5687-5AB4FB17A385}"/>
              </a:ext>
            </a:extLst>
          </p:cNvPr>
          <p:cNvSpPr txBox="1"/>
          <p:nvPr userDrawn="1"/>
        </p:nvSpPr>
        <p:spPr>
          <a:xfrm>
            <a:off x="764986" y="4608253"/>
            <a:ext cx="108146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200" b="1" i="0" u="none" strike="noStrike" dirty="0" err="1">
                <a:solidFill>
                  <a:srgbClr val="2A60AB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trabzonddo</a:t>
            </a:r>
            <a:endParaRPr lang="tr-TR" sz="1200" b="1" dirty="0">
              <a:solidFill>
                <a:srgbClr val="2A60AB"/>
              </a:solidFill>
            </a:endParaRPr>
          </a:p>
        </p:txBody>
      </p:sp>
      <p:sp>
        <p:nvSpPr>
          <p:cNvPr id="34" name="Metin kutusu 33">
            <a:extLst>
              <a:ext uri="{FF2B5EF4-FFF2-40B4-BE49-F238E27FC236}">
                <a16:creationId xmlns:a16="http://schemas.microsoft.com/office/drawing/2014/main" id="{2A76DB0B-B84F-748F-871F-D6F0B1203C33}"/>
              </a:ext>
            </a:extLst>
          </p:cNvPr>
          <p:cNvSpPr txBox="1"/>
          <p:nvPr userDrawn="1"/>
        </p:nvSpPr>
        <p:spPr>
          <a:xfrm>
            <a:off x="2092661" y="4142861"/>
            <a:ext cx="958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200" b="1" i="0" u="none" strike="noStrike" dirty="0" err="1">
                <a:solidFill>
                  <a:srgbClr val="2A60AB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trabzonddo</a:t>
            </a:r>
            <a:endParaRPr lang="tr-TR" b="1" dirty="0">
              <a:solidFill>
                <a:srgbClr val="2A60AB"/>
              </a:solidFill>
            </a:endParaRPr>
          </a:p>
        </p:txBody>
      </p:sp>
      <p:sp>
        <p:nvSpPr>
          <p:cNvPr id="35" name="Metin kutusu 34">
            <a:extLst>
              <a:ext uri="{FF2B5EF4-FFF2-40B4-BE49-F238E27FC236}">
                <a16:creationId xmlns:a16="http://schemas.microsoft.com/office/drawing/2014/main" id="{B1C9CF9A-D938-9F07-120A-53D7CA4AF88E}"/>
              </a:ext>
            </a:extLst>
          </p:cNvPr>
          <p:cNvSpPr txBox="1"/>
          <p:nvPr userDrawn="1"/>
        </p:nvSpPr>
        <p:spPr>
          <a:xfrm>
            <a:off x="2085357" y="4607513"/>
            <a:ext cx="100164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200" b="1" i="0" u="none" strike="noStrike" dirty="0" err="1">
                <a:solidFill>
                  <a:srgbClr val="2A60AB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truddo</a:t>
            </a:r>
            <a:endParaRPr lang="tr-TR" b="1" dirty="0">
              <a:solidFill>
                <a:srgbClr val="2A60AB"/>
              </a:solidFill>
            </a:endParaRPr>
          </a:p>
        </p:txBody>
      </p:sp>
      <p:sp>
        <p:nvSpPr>
          <p:cNvPr id="36" name="Metin kutusu 35">
            <a:extLst>
              <a:ext uri="{FF2B5EF4-FFF2-40B4-BE49-F238E27FC236}">
                <a16:creationId xmlns:a16="http://schemas.microsoft.com/office/drawing/2014/main" id="{009086B1-5C4F-4409-A849-22DCB5451A0E}"/>
              </a:ext>
            </a:extLst>
          </p:cNvPr>
          <p:cNvSpPr txBox="1"/>
          <p:nvPr userDrawn="1"/>
        </p:nvSpPr>
        <p:spPr>
          <a:xfrm>
            <a:off x="3372947" y="4142861"/>
            <a:ext cx="99618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200" b="1" i="0" u="none" strike="noStrike" dirty="0" err="1">
                <a:solidFill>
                  <a:srgbClr val="2A60AB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trabzonddo</a:t>
            </a:r>
            <a:endParaRPr lang="tr-TR" b="1" dirty="0">
              <a:solidFill>
                <a:srgbClr val="2A60AB"/>
              </a:solidFill>
            </a:endParaRPr>
          </a:p>
        </p:txBody>
      </p:sp>
      <p:pic>
        <p:nvPicPr>
          <p:cNvPr id="38" name="Resim 37">
            <a:extLst>
              <a:ext uri="{FF2B5EF4-FFF2-40B4-BE49-F238E27FC236}">
                <a16:creationId xmlns:a16="http://schemas.microsoft.com/office/drawing/2014/main" id="{E69F43D2-5C2B-A540-6EA9-4F2936A3C06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805880" y="4142032"/>
            <a:ext cx="284008" cy="284008"/>
          </a:xfrm>
          <a:prstGeom prst="rect">
            <a:avLst/>
          </a:prstGeom>
        </p:spPr>
      </p:pic>
      <p:pic>
        <p:nvPicPr>
          <p:cNvPr id="59" name="Resim 58">
            <a:extLst>
              <a:ext uri="{FF2B5EF4-FFF2-40B4-BE49-F238E27FC236}">
                <a16:creationId xmlns:a16="http://schemas.microsoft.com/office/drawing/2014/main" id="{A669B0C2-553C-99E5-3B04-08067625924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89404" y="4604750"/>
            <a:ext cx="284007" cy="284007"/>
          </a:xfrm>
          <a:prstGeom prst="rect">
            <a:avLst/>
          </a:prstGeom>
        </p:spPr>
      </p:pic>
      <p:pic>
        <p:nvPicPr>
          <p:cNvPr id="62" name="Resim 61">
            <a:extLst>
              <a:ext uri="{FF2B5EF4-FFF2-40B4-BE49-F238E27FC236}">
                <a16:creationId xmlns:a16="http://schemas.microsoft.com/office/drawing/2014/main" id="{D6198008-EBCA-1D5F-771B-B419A29245F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18462" y="4142032"/>
            <a:ext cx="287311" cy="284008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D87C8A31-54CD-6FC7-77A1-35D21B990991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482602" y="1951256"/>
            <a:ext cx="322324" cy="322324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1F9AD067-1100-86F7-166B-DD4D37419D2B}"/>
              </a:ext>
            </a:extLst>
          </p:cNvPr>
          <p:cNvSpPr txBox="1"/>
          <p:nvPr userDrawn="1"/>
        </p:nvSpPr>
        <p:spPr>
          <a:xfrm>
            <a:off x="805135" y="1976527"/>
            <a:ext cx="41498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+90(462)4551234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624E62DA-A12E-75C4-59AB-9F439B985FD8}"/>
              </a:ext>
            </a:extLst>
          </p:cNvPr>
          <p:cNvSpPr txBox="1"/>
          <p:nvPr userDrawn="1"/>
        </p:nvSpPr>
        <p:spPr>
          <a:xfrm>
            <a:off x="804900" y="2406986"/>
            <a:ext cx="41498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tr-TR" sz="12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dijital@trabzon.edu.tr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D09E5213-0B57-B548-764D-CD093823C32F}"/>
              </a:ext>
            </a:extLst>
          </p:cNvPr>
          <p:cNvSpPr txBox="1"/>
          <p:nvPr userDrawn="1"/>
        </p:nvSpPr>
        <p:spPr>
          <a:xfrm>
            <a:off x="798550" y="2831664"/>
            <a:ext cx="41498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https://dijital.trabzon.edu.tr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07A88D3F-FE96-4295-0050-091B1FA2213A}"/>
              </a:ext>
            </a:extLst>
          </p:cNvPr>
          <p:cNvSpPr txBox="1"/>
          <p:nvPr userDrawn="1"/>
        </p:nvSpPr>
        <p:spPr>
          <a:xfrm>
            <a:off x="799860" y="3236118"/>
            <a:ext cx="55707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Trabzon Üniversitesi, Fatih Kampüsü </a:t>
            </a:r>
          </a:p>
          <a:p>
            <a:r>
              <a:rPr lang="tr-TR" sz="12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F Blok Kat: 3, 61335, Akçaabat-Trabzon / TÜRKİYE</a:t>
            </a:r>
          </a:p>
        </p:txBody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id="{7116FB7D-F3BB-D369-EC1C-4C8D1D918B27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809844" y="4602357"/>
            <a:ext cx="284006" cy="287309"/>
          </a:xfrm>
          <a:prstGeom prst="rect">
            <a:avLst/>
          </a:prstGeom>
        </p:spPr>
      </p:pic>
      <p:sp>
        <p:nvSpPr>
          <p:cNvPr id="20" name="Metin Yer Tutucusu 1">
            <a:extLst>
              <a:ext uri="{FF2B5EF4-FFF2-40B4-BE49-F238E27FC236}">
                <a16:creationId xmlns:a16="http://schemas.microsoft.com/office/drawing/2014/main" id="{B0CF87AF-A41A-818A-E9FE-92724D7FDC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9775" y="1202000"/>
            <a:ext cx="4876398" cy="642621"/>
          </a:xfrm>
        </p:spPr>
        <p:txBody>
          <a:bodyPr/>
          <a:lstStyle>
            <a:lvl1pPr marL="76200" indent="0" algn="ctr">
              <a:buNone/>
              <a:defRPr sz="300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1pPr>
          </a:lstStyle>
          <a:p>
            <a:r>
              <a:rPr lang="tr-TR" dirty="0"/>
              <a:t>İletişim</a:t>
            </a:r>
          </a:p>
        </p:txBody>
      </p:sp>
      <p:pic>
        <p:nvPicPr>
          <p:cNvPr id="2" name="Resim 1" descr="daire, simge, sembol, meneviş mavisi, 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29F8D8BB-5D45-CBD1-039C-9FA95CFA0656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485729" y="4126411"/>
            <a:ext cx="285042" cy="2844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▰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8" r:id="rId4"/>
    <p:sldLayoutId id="2147483650" r:id="rId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>
          <a:xfrm>
            <a:off x="685800" y="1351430"/>
            <a:ext cx="5367900" cy="2454088"/>
          </a:xfrm>
        </p:spPr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6109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4"/>
          <p:cNvSpPr txBox="1">
            <a:spLocks noGrp="1"/>
          </p:cNvSpPr>
          <p:nvPr>
            <p:ph type="ctrTitle"/>
          </p:nvPr>
        </p:nvSpPr>
        <p:spPr>
          <a:xfrm>
            <a:off x="463524" y="2871148"/>
            <a:ext cx="5386943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endParaRPr dirty="0"/>
          </a:p>
        </p:txBody>
      </p:sp>
      <p:sp>
        <p:nvSpPr>
          <p:cNvPr id="222" name="Google Shape;222;p14"/>
          <p:cNvSpPr txBox="1">
            <a:spLocks noGrp="1"/>
          </p:cNvSpPr>
          <p:nvPr>
            <p:ph type="subTitle" idx="1"/>
          </p:nvPr>
        </p:nvSpPr>
        <p:spPr>
          <a:xfrm>
            <a:off x="463525" y="3975449"/>
            <a:ext cx="4094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endParaRPr dirty="0"/>
          </a:p>
        </p:txBody>
      </p:sp>
      <p:sp>
        <p:nvSpPr>
          <p:cNvPr id="223" name="Google Shape;223;p14"/>
          <p:cNvSpPr txBox="1">
            <a:spLocks noGrp="1"/>
          </p:cNvSpPr>
          <p:nvPr>
            <p:ph type="sldNum" idx="12"/>
          </p:nvPr>
        </p:nvSpPr>
        <p:spPr>
          <a:xfrm>
            <a:off x="7299434" y="4636500"/>
            <a:ext cx="1805966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224" name="Google Shape;224;p14"/>
          <p:cNvSpPr txBox="1"/>
          <p:nvPr/>
        </p:nvSpPr>
        <p:spPr>
          <a:xfrm>
            <a:off x="463525" y="0"/>
            <a:ext cx="2181600" cy="31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365702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tin Yer Tutucusu 1">
            <a:extLst>
              <a:ext uri="{FF2B5EF4-FFF2-40B4-BE49-F238E27FC236}">
                <a16:creationId xmlns:a16="http://schemas.microsoft.com/office/drawing/2014/main" id="{41EB427B-9629-6638-BC9E-D4759D5BA7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9775" y="1202000"/>
            <a:ext cx="4876398" cy="642621"/>
          </a:xfrm>
        </p:spPr>
        <p:txBody>
          <a:bodyPr/>
          <a:lstStyle/>
          <a:p>
            <a:r>
              <a:rPr lang="tr-TR" dirty="0"/>
              <a:t>İletişim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alerio template">
  <a:themeElements>
    <a:clrScheme name="Custom 347">
      <a:dk1>
        <a:srgbClr val="263248"/>
      </a:dk1>
      <a:lt1>
        <a:srgbClr val="FFFFFF"/>
      </a:lt1>
      <a:dk2>
        <a:srgbClr val="434343"/>
      </a:dk2>
      <a:lt2>
        <a:srgbClr val="E0E4E9"/>
      </a:lt2>
      <a:accent1>
        <a:srgbClr val="3F5378"/>
      </a:accent1>
      <a:accent2>
        <a:srgbClr val="263248"/>
      </a:accent2>
      <a:accent3>
        <a:srgbClr val="92A8C8"/>
      </a:accent3>
      <a:accent4>
        <a:srgbClr val="C7D3E6"/>
      </a:accent4>
      <a:accent5>
        <a:srgbClr val="FF9800"/>
      </a:accent5>
      <a:accent6>
        <a:srgbClr val="D26F00"/>
      </a:accent6>
      <a:hlink>
        <a:srgbClr val="3F5378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8909</TotalTime>
  <Words>46</Words>
  <Application>Microsoft Office PowerPoint</Application>
  <PresentationFormat>Ekran Gösterisi (16:9)</PresentationFormat>
  <Paragraphs>2</Paragraphs>
  <Slides>5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Roboto Condensed Light</vt:lpstr>
      <vt:lpstr>Arvo</vt:lpstr>
      <vt:lpstr>Arial</vt:lpstr>
      <vt:lpstr>Roboto Condensed</vt:lpstr>
      <vt:lpstr>Salerio template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Öğretim teknolojilerinde temel kavramlar ve tarihsel gelişim</dc:title>
  <dc:creator>Ayca</dc:creator>
  <cp:lastModifiedBy>Büşran Aşıcı</cp:lastModifiedBy>
  <cp:revision>427</cp:revision>
  <dcterms:modified xsi:type="dcterms:W3CDTF">2023-10-31T07:10:10Z</dcterms:modified>
</cp:coreProperties>
</file>