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 bookmarkIdSeed="2">
  <p:sldMasterIdLst>
    <p:sldMasterId id="2147483657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428" r:id="rId4"/>
    <p:sldId id="316" r:id="rId5"/>
    <p:sldId id="260" r:id="rId6"/>
  </p:sldIdLst>
  <p:sldSz cx="9144000" cy="5143500" type="screen16x9"/>
  <p:notesSz cx="6858000" cy="9144000"/>
  <p:embeddedFontLst>
    <p:embeddedFont>
      <p:font typeface="Arvo" panose="020B0604020202020204" charset="-94"/>
      <p:regular r:id="rId9"/>
      <p:bold r:id="rId10"/>
      <p:italic r:id="rId11"/>
      <p:boldItalic r:id="rId12"/>
    </p:embeddedFont>
    <p:embeddedFont>
      <p:font typeface="Roboto Condensed" panose="02000000000000000000" pitchFamily="2" charset="0"/>
      <p:regular r:id="rId13"/>
      <p:bold r:id="rId14"/>
      <p:italic r:id="rId15"/>
      <p:boldItalic r:id="rId16"/>
    </p:embeddedFont>
    <p:embeddedFont>
      <p:font typeface="Roboto Condensed Light" panose="02000000000000000000" pitchFamily="2" charset="0"/>
      <p:regular r:id="rId17"/>
      <p:bold r:id="rId18"/>
      <p:italic r:id="rId19"/>
      <p:boldItalic r:id="rId2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A60AB"/>
    <a:srgbClr val="FFFFFF"/>
    <a:srgbClr val="16335A"/>
    <a:srgbClr val="D3E2F5"/>
    <a:srgbClr val="CDDDF3"/>
    <a:srgbClr val="204B84"/>
    <a:srgbClr val="76B729"/>
    <a:srgbClr val="59891F"/>
    <a:srgbClr val="314B11"/>
    <a:srgbClr val="E4F4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E27665BA-8202-44FC-AD62-C9F0E3EA811A}">
  <a:tblStyle styleId="{E27665BA-8202-44FC-AD62-C9F0E3EA811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215DE48A-E3B5-44D0-98CB-AE0B3FDC0379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2" d="100"/>
          <a:sy n="112" d="100"/>
        </p:scale>
        <p:origin x="774" y="10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7824"/>
    </p:cViewPr>
  </p:sorterViewPr>
  <p:notesViewPr>
    <p:cSldViewPr snapToGrid="0">
      <p:cViewPr varScale="1">
        <p:scale>
          <a:sx n="86" d="100"/>
          <a:sy n="86" d="100"/>
        </p:scale>
        <p:origin x="97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font" Target="fonts/font5.fntdata"/><Relationship Id="rId18" Type="http://schemas.openxmlformats.org/officeDocument/2006/relationships/font" Target="fonts/font10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4.fntdata"/><Relationship Id="rId17" Type="http://schemas.openxmlformats.org/officeDocument/2006/relationships/font" Target="fonts/font9.fntdata"/><Relationship Id="rId2" Type="http://schemas.openxmlformats.org/officeDocument/2006/relationships/slide" Target="slides/slide1.xml"/><Relationship Id="rId16" Type="http://schemas.openxmlformats.org/officeDocument/2006/relationships/font" Target="fonts/font8.fntdata"/><Relationship Id="rId20" Type="http://schemas.openxmlformats.org/officeDocument/2006/relationships/font" Target="fonts/font1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font" Target="fonts/font7.fntdata"/><Relationship Id="rId23" Type="http://schemas.openxmlformats.org/officeDocument/2006/relationships/theme" Target="theme/theme1.xml"/><Relationship Id="rId10" Type="http://schemas.openxmlformats.org/officeDocument/2006/relationships/font" Target="fonts/font2.fntdata"/><Relationship Id="rId19" Type="http://schemas.openxmlformats.org/officeDocument/2006/relationships/font" Target="fonts/font11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>
            <a:extLst>
              <a:ext uri="{FF2B5EF4-FFF2-40B4-BE49-F238E27FC236}">
                <a16:creationId xmlns:a16="http://schemas.microsoft.com/office/drawing/2014/main" id="{A5DC3FE3-7FBA-AAF4-7E96-CE6368842E6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83CDB36F-81E6-778F-EA6B-4715338299A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0B13B2-EC37-4A7D-9052-FEC40A2C813E}" type="datetimeFigureOut">
              <a:rPr lang="tr-TR" smtClean="0"/>
              <a:t>31.10.2023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87D461AE-58F8-77C6-C61E-9A53D90F6D4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C267B14C-4A76-A89E-F155-F4C52884E81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188EC-16BE-4964-87B6-06030C437A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1455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g35f391192_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1" name="Google Shape;211;g35f391192_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516627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9" name="Google Shape;219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/>
              <a:t>https://www.freepik.com/free - </a:t>
            </a:r>
            <a:r>
              <a:rPr lang="tr-TR" dirty="0" err="1"/>
              <a:t>vector</a:t>
            </a:r>
            <a:r>
              <a:rPr lang="tr-TR" dirty="0"/>
              <a:t>/</a:t>
            </a:r>
            <a:r>
              <a:rPr lang="tr-TR" dirty="0" err="1"/>
              <a:t>thoughtful</a:t>
            </a:r>
            <a:r>
              <a:rPr lang="tr-TR" dirty="0"/>
              <a:t> - </a:t>
            </a:r>
            <a:r>
              <a:rPr lang="tr-TR" dirty="0" err="1"/>
              <a:t>woman</a:t>
            </a:r>
            <a:r>
              <a:rPr lang="tr-TR" dirty="0"/>
              <a:t> - </a:t>
            </a:r>
            <a:r>
              <a:rPr lang="tr-TR" dirty="0" err="1"/>
              <a:t>with</a:t>
            </a:r>
            <a:r>
              <a:rPr lang="tr-TR" dirty="0"/>
              <a:t> - laptop - </a:t>
            </a:r>
            <a:r>
              <a:rPr lang="tr-TR" dirty="0" err="1"/>
              <a:t>looking</a:t>
            </a:r>
            <a:r>
              <a:rPr lang="tr-TR" dirty="0"/>
              <a:t> - </a:t>
            </a:r>
            <a:r>
              <a:rPr lang="tr-TR" dirty="0" err="1"/>
              <a:t>big</a:t>
            </a:r>
            <a:r>
              <a:rPr lang="tr-TR" dirty="0"/>
              <a:t> - </a:t>
            </a:r>
            <a:r>
              <a:rPr lang="tr-TR" dirty="0" err="1"/>
              <a:t>question</a:t>
            </a:r>
            <a:r>
              <a:rPr lang="tr-TR" dirty="0"/>
              <a:t> - mark_13330330.htm#query=</a:t>
            </a:r>
            <a:r>
              <a:rPr lang="tr-TR" dirty="0" err="1"/>
              <a:t>qustion&amp;position</a:t>
            </a:r>
            <a:r>
              <a:rPr lang="tr-TR" dirty="0"/>
              <a:t>=4&amp;from_view=</a:t>
            </a:r>
            <a:r>
              <a:rPr lang="tr-TR" dirty="0" err="1"/>
              <a:t>search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118889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7" name="Google Shape;227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emf"/><Relationship Id="rId3" Type="http://schemas.openxmlformats.org/officeDocument/2006/relationships/image" Target="../media/image5.emf"/><Relationship Id="rId7" Type="http://schemas.openxmlformats.org/officeDocument/2006/relationships/image" Target="../media/image9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emf"/><Relationship Id="rId11" Type="http://schemas.openxmlformats.org/officeDocument/2006/relationships/image" Target="../media/image13.png"/><Relationship Id="rId5" Type="http://schemas.openxmlformats.org/officeDocument/2006/relationships/image" Target="../media/image7.emf"/><Relationship Id="rId10" Type="http://schemas.openxmlformats.org/officeDocument/2006/relationships/image" Target="../media/image12.emf"/><Relationship Id="rId4" Type="http://schemas.openxmlformats.org/officeDocument/2006/relationships/image" Target="../media/image6.emf"/><Relationship Id="rId9" Type="http://schemas.openxmlformats.org/officeDocument/2006/relationships/image" Target="../media/image11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7544483" y="657775"/>
            <a:ext cx="1299300" cy="432900"/>
          </a:xfrm>
          <a:prstGeom prst="triangle">
            <a:avLst>
              <a:gd name="adj" fmla="val 32425"/>
            </a:avLst>
          </a:prstGeom>
          <a:solidFill>
            <a:srgbClr val="16335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Arvo"/>
              <a:ea typeface="Arvo"/>
              <a:cs typeface="Arvo"/>
              <a:sym typeface="Arvo"/>
            </a:endParaRPr>
          </a:p>
        </p:txBody>
      </p:sp>
      <p:grpSp>
        <p:nvGrpSpPr>
          <p:cNvPr id="11" name="Google Shape;11;p2"/>
          <p:cNvGrpSpPr/>
          <p:nvPr/>
        </p:nvGrpSpPr>
        <p:grpSpPr>
          <a:xfrm>
            <a:off x="0" y="-7088"/>
            <a:ext cx="8661398" cy="5150588"/>
            <a:chOff x="0" y="-7088"/>
            <a:chExt cx="8661398" cy="5150588"/>
          </a:xfrm>
          <a:solidFill>
            <a:srgbClr val="D3E2F5"/>
          </a:solidFill>
        </p:grpSpPr>
        <p:sp>
          <p:nvSpPr>
            <p:cNvPr id="12" name="Google Shape;12;p2"/>
            <p:cNvSpPr/>
            <p:nvPr/>
          </p:nvSpPr>
          <p:spPr>
            <a:xfrm>
              <a:off x="0" y="0"/>
              <a:ext cx="3525000" cy="5143500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3" name="Google Shape;13;p2"/>
            <p:cNvSpPr/>
            <p:nvPr/>
          </p:nvSpPr>
          <p:spPr>
            <a:xfrm rot="10800000" flipH="1">
              <a:off x="3517898" y="-7088"/>
              <a:ext cx="5143500" cy="5143500"/>
            </a:xfrm>
            <a:prstGeom prst="rtTriangl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14" name="Google Shape;14;p2"/>
          <p:cNvGrpSpPr/>
          <p:nvPr/>
        </p:nvGrpSpPr>
        <p:grpSpPr>
          <a:xfrm rot="10800000" flipH="1">
            <a:off x="1" y="1090763"/>
            <a:ext cx="8847502" cy="2961975"/>
            <a:chOff x="-8178042" y="-4493254"/>
            <a:chExt cx="19483598" cy="6522736"/>
          </a:xfrm>
          <a:solidFill>
            <a:srgbClr val="2A60AB"/>
          </a:solidFill>
        </p:grpSpPr>
        <p:sp>
          <p:nvSpPr>
            <p:cNvPr id="15" name="Google Shape;15;p2"/>
            <p:cNvSpPr/>
            <p:nvPr/>
          </p:nvSpPr>
          <p:spPr>
            <a:xfrm>
              <a:off x="-8178042" y="-4493118"/>
              <a:ext cx="12968400" cy="6522600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just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4782955" y="-4493254"/>
              <a:ext cx="6522600" cy="6522600"/>
            </a:xfrm>
            <a:prstGeom prst="rtTriangl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just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17" name="Google Shape;17;p2"/>
          <p:cNvGrpSpPr/>
          <p:nvPr/>
        </p:nvGrpSpPr>
        <p:grpSpPr>
          <a:xfrm>
            <a:off x="3677236" y="4278349"/>
            <a:ext cx="5480829" cy="432996"/>
            <a:chOff x="5582265" y="4646738"/>
            <a:chExt cx="5480829" cy="432996"/>
          </a:xfrm>
          <a:solidFill>
            <a:srgbClr val="2A60AB"/>
          </a:solidFill>
        </p:grpSpPr>
        <p:sp>
          <p:nvSpPr>
            <p:cNvPr id="18" name="Google Shape;18;p2"/>
            <p:cNvSpPr/>
            <p:nvPr/>
          </p:nvSpPr>
          <p:spPr>
            <a:xfrm rot="10800000">
              <a:off x="5582265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1633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grpSp>
          <p:nvGrpSpPr>
            <p:cNvPr id="19" name="Google Shape;19;p2"/>
            <p:cNvGrpSpPr/>
            <p:nvPr/>
          </p:nvGrpSpPr>
          <p:grpSpPr>
            <a:xfrm flipH="1">
              <a:off x="5585232" y="4646738"/>
              <a:ext cx="5477861" cy="304551"/>
              <a:chOff x="-24158748" y="330075"/>
              <a:chExt cx="30568423" cy="1699506"/>
            </a:xfrm>
            <a:grpFill/>
          </p:grpSpPr>
          <p:sp>
            <p:nvSpPr>
              <p:cNvPr id="20" name="Google Shape;20;p2"/>
              <p:cNvSpPr/>
              <p:nvPr/>
            </p:nvSpPr>
            <p:spPr>
              <a:xfrm>
                <a:off x="-24158748" y="330081"/>
                <a:ext cx="28908000" cy="169950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1" name="Google Shape;21;p2"/>
              <p:cNvSpPr/>
              <p:nvPr/>
            </p:nvSpPr>
            <p:spPr>
              <a:xfrm>
                <a:off x="4710175" y="330075"/>
                <a:ext cx="1699500" cy="1699500"/>
              </a:xfrm>
              <a:prstGeom prst="rtTriangl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2" name="Google Shape;22;p2"/>
          <p:cNvSpPr txBox="1">
            <a:spLocks noGrp="1"/>
          </p:cNvSpPr>
          <p:nvPr>
            <p:ph type="ctrTitle"/>
          </p:nvPr>
        </p:nvSpPr>
        <p:spPr>
          <a:xfrm>
            <a:off x="685800" y="1090750"/>
            <a:ext cx="5367900" cy="2961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 dirty="0"/>
          </a:p>
        </p:txBody>
      </p:sp>
      <p:pic>
        <p:nvPicPr>
          <p:cNvPr id="3" name="Resim 2" descr="metin, işaret, kavşak içeren bir resim&#10;&#10;Açıklama otomatik olarak oluşturuldu">
            <a:extLst>
              <a:ext uri="{FF2B5EF4-FFF2-40B4-BE49-F238E27FC236}">
                <a16:creationId xmlns:a16="http://schemas.microsoft.com/office/drawing/2014/main" id="{88287DDA-EDD2-3A05-6BB2-D09CD3F76C1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39480" y="2138702"/>
            <a:ext cx="854132" cy="865996"/>
          </a:xfrm>
          <a:prstGeom prst="rect">
            <a:avLst/>
          </a:prstGeom>
        </p:spPr>
      </p:pic>
      <p:pic>
        <p:nvPicPr>
          <p:cNvPr id="6" name="Resim 5" descr="metin içeren bir resim&#10;&#10;Açıklama otomatik olarak oluşturuldu">
            <a:extLst>
              <a:ext uri="{FF2B5EF4-FFF2-40B4-BE49-F238E27FC236}">
                <a16:creationId xmlns:a16="http://schemas.microsoft.com/office/drawing/2014/main" id="{32045171-8776-520C-35B3-2666B22D28D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3113" y="149960"/>
            <a:ext cx="3589940" cy="69644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/>
          <p:nvPr/>
        </p:nvSpPr>
        <p:spPr>
          <a:xfrm>
            <a:off x="5697214" y="2635519"/>
            <a:ext cx="889200" cy="296400"/>
          </a:xfrm>
          <a:prstGeom prst="triangle">
            <a:avLst>
              <a:gd name="adj" fmla="val 32425"/>
            </a:avLst>
          </a:prstGeom>
          <a:solidFill>
            <a:srgbClr val="16335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Arvo"/>
              <a:ea typeface="Arvo"/>
              <a:cs typeface="Arvo"/>
              <a:sym typeface="Arvo"/>
            </a:endParaRPr>
          </a:p>
        </p:txBody>
      </p:sp>
      <p:grpSp>
        <p:nvGrpSpPr>
          <p:cNvPr id="25" name="Google Shape;25;p3"/>
          <p:cNvGrpSpPr/>
          <p:nvPr/>
        </p:nvGrpSpPr>
        <p:grpSpPr>
          <a:xfrm>
            <a:off x="6216" y="-19111"/>
            <a:ext cx="8661398" cy="5150588"/>
            <a:chOff x="0" y="-7088"/>
            <a:chExt cx="8661398" cy="5150588"/>
          </a:xfrm>
          <a:solidFill>
            <a:srgbClr val="D3E2F5"/>
          </a:solidFill>
        </p:grpSpPr>
        <p:sp>
          <p:nvSpPr>
            <p:cNvPr id="26" name="Google Shape;26;p3"/>
            <p:cNvSpPr/>
            <p:nvPr/>
          </p:nvSpPr>
          <p:spPr>
            <a:xfrm>
              <a:off x="0" y="0"/>
              <a:ext cx="3525000" cy="5143500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3"/>
            <p:cNvSpPr/>
            <p:nvPr/>
          </p:nvSpPr>
          <p:spPr>
            <a:xfrm rot="10800000" flipH="1">
              <a:off x="3517898" y="-7088"/>
              <a:ext cx="5143500" cy="5143500"/>
            </a:xfrm>
            <a:prstGeom prst="rtTriangl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28" name="Google Shape;28;p3"/>
          <p:cNvGrpSpPr/>
          <p:nvPr/>
        </p:nvGrpSpPr>
        <p:grpSpPr>
          <a:xfrm rot="10800000" flipH="1">
            <a:off x="-2" y="2924826"/>
            <a:ext cx="6589087" cy="2027268"/>
            <a:chOff x="-9894852" y="-4493254"/>
            <a:chExt cx="21200407" cy="6522740"/>
          </a:xfrm>
          <a:solidFill>
            <a:srgbClr val="2A60AB"/>
          </a:solidFill>
        </p:grpSpPr>
        <p:sp>
          <p:nvSpPr>
            <p:cNvPr id="29" name="Google Shape;29;p3"/>
            <p:cNvSpPr/>
            <p:nvPr/>
          </p:nvSpPr>
          <p:spPr>
            <a:xfrm>
              <a:off x="-9894852" y="-4493114"/>
              <a:ext cx="14685300" cy="6522600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30" name="Google Shape;30;p3"/>
            <p:cNvSpPr/>
            <p:nvPr/>
          </p:nvSpPr>
          <p:spPr>
            <a:xfrm>
              <a:off x="4782955" y="-4493254"/>
              <a:ext cx="6522600" cy="6522600"/>
            </a:xfrm>
            <a:prstGeom prst="rtTriangl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31" name="Google Shape;31;p3"/>
          <p:cNvGrpSpPr/>
          <p:nvPr/>
        </p:nvGrpSpPr>
        <p:grpSpPr>
          <a:xfrm>
            <a:off x="6946842" y="4472723"/>
            <a:ext cx="2202830" cy="670795"/>
            <a:chOff x="5575242" y="4472723"/>
            <a:chExt cx="2202830" cy="670795"/>
          </a:xfrm>
          <a:solidFill>
            <a:srgbClr val="2A60AB"/>
          </a:solidFill>
        </p:grpSpPr>
        <p:sp>
          <p:nvSpPr>
            <p:cNvPr id="32" name="Google Shape;32;p3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1633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grpSp>
          <p:nvGrpSpPr>
            <p:cNvPr id="33" name="Google Shape;33;p3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  <a:grpFill/>
          </p:grpSpPr>
          <p:sp>
            <p:nvSpPr>
              <p:cNvPr id="34" name="Google Shape;34;p3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rgbClr val="D3E2F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35" name="Google Shape;35;p3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rgbClr val="D3E2F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6" name="Google Shape;36;p3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  <a:grpFill/>
          </p:grpSpPr>
          <p:sp>
            <p:nvSpPr>
              <p:cNvPr id="37" name="Google Shape;37;p3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38" name="Google Shape;38;p3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39" name="Google Shape;39;p3"/>
          <p:cNvSpPr txBox="1">
            <a:spLocks noGrp="1"/>
          </p:cNvSpPr>
          <p:nvPr>
            <p:ph type="ctrTitle"/>
          </p:nvPr>
        </p:nvSpPr>
        <p:spPr>
          <a:xfrm>
            <a:off x="463525" y="2871148"/>
            <a:ext cx="40944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40" name="Google Shape;40;p3"/>
          <p:cNvSpPr txBox="1">
            <a:spLocks noGrp="1"/>
          </p:cNvSpPr>
          <p:nvPr>
            <p:ph type="subTitle" idx="1"/>
          </p:nvPr>
        </p:nvSpPr>
        <p:spPr>
          <a:xfrm>
            <a:off x="463525" y="3975449"/>
            <a:ext cx="40944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1pPr>
            <a:lvl2pPr lvl="1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2pPr>
            <a:lvl3pPr lvl="2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3pPr>
            <a:lvl4pPr lvl="3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4pPr>
            <a:lvl5pPr lvl="4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5pPr>
            <a:lvl6pPr lvl="5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6pPr>
            <a:lvl7pPr lvl="6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7pPr>
            <a:lvl8pPr lvl="7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8pPr>
            <a:lvl9pPr lvl="8" rtl="0">
              <a:spcBef>
                <a:spcPts val="1000"/>
              </a:spcBef>
              <a:spcAft>
                <a:spcPts val="100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9pPr>
          </a:lstStyle>
          <a:p>
            <a:endParaRPr/>
          </a:p>
        </p:txBody>
      </p:sp>
      <p:sp>
        <p:nvSpPr>
          <p:cNvPr id="41" name="Google Shape;41;p3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2" name="Resim 1" descr="metin, işaret, kavşak içeren bir resim&#10;&#10;Açıklama otomatik olarak oluşturuldu">
            <a:extLst>
              <a:ext uri="{FF2B5EF4-FFF2-40B4-BE49-F238E27FC236}">
                <a16:creationId xmlns:a16="http://schemas.microsoft.com/office/drawing/2014/main" id="{3F2CD9D9-B16F-280E-02A6-48774B6029F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618000" y="115047"/>
            <a:ext cx="894781" cy="907208"/>
          </a:xfrm>
          <a:prstGeom prst="rect">
            <a:avLst/>
          </a:prstGeom>
        </p:spPr>
      </p:pic>
      <p:pic>
        <p:nvPicPr>
          <p:cNvPr id="5" name="Resim 4" descr="metin içeren bir resim&#10;&#10;Açıklama otomatik olarak oluşturuldu">
            <a:extLst>
              <a:ext uri="{FF2B5EF4-FFF2-40B4-BE49-F238E27FC236}">
                <a16:creationId xmlns:a16="http://schemas.microsoft.com/office/drawing/2014/main" id="{C0C63C23-CE25-D44E-B654-27645DFF9BC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63525" y="191450"/>
            <a:ext cx="2945564" cy="57144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>
            <a:extLst>
              <a:ext uri="{FF2B5EF4-FFF2-40B4-BE49-F238E27FC236}">
                <a16:creationId xmlns:a16="http://schemas.microsoft.com/office/drawing/2014/main" id="{5ED84C4D-D705-19F9-3B40-32C86118E76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10000"/>
          </a:blip>
          <a:stretch>
            <a:fillRect/>
          </a:stretch>
        </p:blipFill>
        <p:spPr>
          <a:xfrm>
            <a:off x="2911095" y="1689848"/>
            <a:ext cx="2772155" cy="2976217"/>
          </a:xfrm>
          <a:prstGeom prst="rect">
            <a:avLst/>
          </a:prstGeom>
        </p:spPr>
      </p:pic>
      <p:pic>
        <p:nvPicPr>
          <p:cNvPr id="5" name="Resim 4" descr="metin içeren bir resim&#10;&#10;Açıklama otomatik olarak oluşturuldu">
            <a:extLst>
              <a:ext uri="{FF2B5EF4-FFF2-40B4-BE49-F238E27FC236}">
                <a16:creationId xmlns:a16="http://schemas.microsoft.com/office/drawing/2014/main" id="{67632D13-8DA2-0E47-E45E-221DE436E3B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886947" y="579664"/>
            <a:ext cx="2020734" cy="392022"/>
          </a:xfrm>
          <a:prstGeom prst="rect">
            <a:avLst/>
          </a:prstGeom>
        </p:spPr>
      </p:pic>
      <p:grpSp>
        <p:nvGrpSpPr>
          <p:cNvPr id="82" name="Google Shape;82;p6"/>
          <p:cNvGrpSpPr/>
          <p:nvPr/>
        </p:nvGrpSpPr>
        <p:grpSpPr>
          <a:xfrm>
            <a:off x="-4" y="40"/>
            <a:ext cx="7072430" cy="1327315"/>
            <a:chOff x="-4" y="40"/>
            <a:chExt cx="7072430" cy="1327315"/>
          </a:xfrm>
          <a:solidFill>
            <a:srgbClr val="D3E2F5"/>
          </a:solidFill>
        </p:grpSpPr>
        <p:sp>
          <p:nvSpPr>
            <p:cNvPr id="83" name="Google Shape;83;p6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rgbClr val="1633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84" name="Google Shape;84;p6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  <a:grpFill/>
          </p:grpSpPr>
          <p:sp>
            <p:nvSpPr>
              <p:cNvPr id="85" name="Google Shape;85;p6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86" name="Google Shape;86;p6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87" name="Google Shape;87;p6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  <a:grpFill/>
          </p:grpSpPr>
          <p:sp>
            <p:nvSpPr>
              <p:cNvPr id="88" name="Google Shape;88;p6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rgbClr val="2A60A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89" name="Google Shape;89;p6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2A60A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90" name="Google Shape;90;p6"/>
          <p:cNvGrpSpPr/>
          <p:nvPr/>
        </p:nvGrpSpPr>
        <p:grpSpPr>
          <a:xfrm>
            <a:off x="6946842" y="4472723"/>
            <a:ext cx="2202830" cy="670795"/>
            <a:chOff x="5575242" y="4472723"/>
            <a:chExt cx="2202830" cy="670795"/>
          </a:xfrm>
        </p:grpSpPr>
        <p:sp>
          <p:nvSpPr>
            <p:cNvPr id="91" name="Google Shape;91;p6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1633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2" name="Google Shape;92;p6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93" name="Google Shape;93;p6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rgbClr val="D3E2F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94" name="Google Shape;94;p6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rgbClr val="D3E2F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  <p:grpSp>
          <p:nvGrpSpPr>
            <p:cNvPr id="95" name="Google Shape;95;p6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96" name="Google Shape;96;p6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rgbClr val="2A60A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97" name="Google Shape;97;p6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rgbClr val="2A60A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98" name="Google Shape;98;p6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 dirty="0"/>
          </a:p>
        </p:txBody>
      </p:sp>
      <p:sp>
        <p:nvSpPr>
          <p:cNvPr id="99" name="Google Shape;99;p6"/>
          <p:cNvSpPr txBox="1">
            <a:spLocks noGrp="1"/>
          </p:cNvSpPr>
          <p:nvPr>
            <p:ph type="body" idx="1"/>
          </p:nvPr>
        </p:nvSpPr>
        <p:spPr>
          <a:xfrm>
            <a:off x="814275" y="1537988"/>
            <a:ext cx="3378300" cy="272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▰"/>
              <a:defRPr sz="2000"/>
            </a:lvl1pPr>
            <a:lvl2pPr marL="914400" lvl="1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2pPr>
            <a:lvl3pPr marL="1371600" lvl="2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3pPr>
            <a:lvl4pPr marL="1828800" lvl="3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4pPr>
            <a:lvl5pPr marL="2286000" lvl="4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5pPr>
            <a:lvl6pPr marL="2743200" lvl="5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6pPr>
            <a:lvl7pPr marL="3200400" lvl="6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7pPr>
            <a:lvl8pPr marL="3657600" lvl="7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8pPr>
            <a:lvl9pPr marL="4114800" lvl="8" indent="-355600">
              <a:spcBef>
                <a:spcPts val="1000"/>
              </a:spcBef>
              <a:spcAft>
                <a:spcPts val="1000"/>
              </a:spcAft>
              <a:buSzPts val="2000"/>
              <a:buChar char="▻"/>
              <a:defRPr sz="2000"/>
            </a:lvl9pPr>
          </a:lstStyle>
          <a:p>
            <a:endParaRPr dirty="0"/>
          </a:p>
        </p:txBody>
      </p:sp>
      <p:sp>
        <p:nvSpPr>
          <p:cNvPr id="100" name="Google Shape;100;p6"/>
          <p:cNvSpPr txBox="1">
            <a:spLocks noGrp="1"/>
          </p:cNvSpPr>
          <p:nvPr>
            <p:ph type="body" idx="2"/>
          </p:nvPr>
        </p:nvSpPr>
        <p:spPr>
          <a:xfrm>
            <a:off x="4396123" y="1537988"/>
            <a:ext cx="3378300" cy="272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▰"/>
              <a:defRPr sz="2000"/>
            </a:lvl1pPr>
            <a:lvl2pPr marL="914400" lvl="1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2pPr>
            <a:lvl3pPr marL="1371600" lvl="2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3pPr>
            <a:lvl4pPr marL="1828800" lvl="3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4pPr>
            <a:lvl5pPr marL="2286000" lvl="4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5pPr>
            <a:lvl6pPr marL="2743200" lvl="5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6pPr>
            <a:lvl7pPr marL="3200400" lvl="6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7pPr>
            <a:lvl8pPr marL="3657600" lvl="7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8pPr>
            <a:lvl9pPr marL="4114800" lvl="8" indent="-355600">
              <a:spcBef>
                <a:spcPts val="1000"/>
              </a:spcBef>
              <a:spcAft>
                <a:spcPts val="1000"/>
              </a:spcAft>
              <a:buSzPts val="2000"/>
              <a:buChar char="▻"/>
              <a:defRPr sz="2000"/>
            </a:lvl9pPr>
          </a:lstStyle>
          <a:p>
            <a:endParaRPr dirty="0"/>
          </a:p>
        </p:txBody>
      </p:sp>
      <p:sp>
        <p:nvSpPr>
          <p:cNvPr id="101" name="Google Shape;101;p6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>
            <a:extLst>
              <a:ext uri="{FF2B5EF4-FFF2-40B4-BE49-F238E27FC236}">
                <a16:creationId xmlns:a16="http://schemas.microsoft.com/office/drawing/2014/main" id="{49544921-F2A7-FD9A-2B7D-D700DF5DEBC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10000"/>
          </a:blip>
          <a:stretch>
            <a:fillRect/>
          </a:stretch>
        </p:blipFill>
        <p:spPr>
          <a:xfrm>
            <a:off x="2911095" y="788584"/>
            <a:ext cx="3321809" cy="3566332"/>
          </a:xfrm>
          <a:prstGeom prst="rect">
            <a:avLst/>
          </a:prstGeom>
        </p:spPr>
      </p:pic>
      <p:grpSp>
        <p:nvGrpSpPr>
          <p:cNvPr id="163" name="Google Shape;163;p10"/>
          <p:cNvGrpSpPr/>
          <p:nvPr/>
        </p:nvGrpSpPr>
        <p:grpSpPr>
          <a:xfrm rot="10800000">
            <a:off x="-8" y="-2"/>
            <a:ext cx="2202830" cy="670795"/>
            <a:chOff x="5575242" y="4472723"/>
            <a:chExt cx="2202830" cy="670795"/>
          </a:xfrm>
        </p:grpSpPr>
        <p:sp>
          <p:nvSpPr>
            <p:cNvPr id="164" name="Google Shape;164;p10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1633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grpSp>
          <p:nvGrpSpPr>
            <p:cNvPr id="165" name="Google Shape;165;p10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166" name="Google Shape;166;p10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rgbClr val="D3E2F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67" name="Google Shape;167;p10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rgbClr val="D3E2F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  <p:grpSp>
          <p:nvGrpSpPr>
            <p:cNvPr id="168" name="Google Shape;168;p10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169" name="Google Shape;169;p10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rgbClr val="2A60A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70" name="Google Shape;170;p10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rgbClr val="2A60A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</p:grpSp>
      <p:grpSp>
        <p:nvGrpSpPr>
          <p:cNvPr id="171" name="Google Shape;171;p10"/>
          <p:cNvGrpSpPr/>
          <p:nvPr/>
        </p:nvGrpSpPr>
        <p:grpSpPr>
          <a:xfrm>
            <a:off x="6946842" y="4472723"/>
            <a:ext cx="2202830" cy="670795"/>
            <a:chOff x="5575242" y="4472723"/>
            <a:chExt cx="2202830" cy="670795"/>
          </a:xfrm>
        </p:grpSpPr>
        <p:sp>
          <p:nvSpPr>
            <p:cNvPr id="172" name="Google Shape;172;p10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1633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grpSp>
          <p:nvGrpSpPr>
            <p:cNvPr id="173" name="Google Shape;173;p10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174" name="Google Shape;174;p10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rgbClr val="D3E2F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75" name="Google Shape;175;p10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rgbClr val="D3E2F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  <p:grpSp>
          <p:nvGrpSpPr>
            <p:cNvPr id="176" name="Google Shape;176;p10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177" name="Google Shape;177;p10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rgbClr val="2A60A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78" name="Google Shape;178;p10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rgbClr val="2A60A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79" name="Google Shape;179;p10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2" name="Resim 1" descr="metin içeren bir resim&#10;&#10;Açıklama otomatik olarak oluşturuldu">
            <a:extLst>
              <a:ext uri="{FF2B5EF4-FFF2-40B4-BE49-F238E27FC236}">
                <a16:creationId xmlns:a16="http://schemas.microsoft.com/office/drawing/2014/main" id="{5AA287C2-D5F3-FCF6-1DBC-5F8F8453D46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042898" y="191400"/>
            <a:ext cx="2020734" cy="392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5305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 userDrawn="1">
  <p:cSld name="TITLE_1_1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oogle Shape;43;p4"/>
          <p:cNvGrpSpPr/>
          <p:nvPr/>
        </p:nvGrpSpPr>
        <p:grpSpPr>
          <a:xfrm>
            <a:off x="6946842" y="4472723"/>
            <a:ext cx="2202830" cy="670795"/>
            <a:chOff x="5575242" y="4472723"/>
            <a:chExt cx="2202830" cy="670795"/>
          </a:xfrm>
          <a:solidFill>
            <a:srgbClr val="D3E2F5"/>
          </a:solidFill>
        </p:grpSpPr>
        <p:sp>
          <p:nvSpPr>
            <p:cNvPr id="44" name="Google Shape;44;p4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1633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grpSp>
          <p:nvGrpSpPr>
            <p:cNvPr id="45" name="Google Shape;45;p4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  <a:grpFill/>
          </p:grpSpPr>
          <p:sp>
            <p:nvSpPr>
              <p:cNvPr id="46" name="Google Shape;46;p4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47" name="Google Shape;47;p4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</p:grpSp>
        <p:grpSp>
          <p:nvGrpSpPr>
            <p:cNvPr id="48" name="Google Shape;48;p4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  <a:grpFill/>
          </p:grpSpPr>
          <p:sp>
            <p:nvSpPr>
              <p:cNvPr id="49" name="Google Shape;49;p4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rgbClr val="2A60A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50" name="Google Shape;50;p4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rgbClr val="2A60A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51" name="Google Shape;51;p4"/>
          <p:cNvSpPr/>
          <p:nvPr/>
        </p:nvSpPr>
        <p:spPr>
          <a:xfrm>
            <a:off x="7544483" y="657775"/>
            <a:ext cx="1299300" cy="432900"/>
          </a:xfrm>
          <a:prstGeom prst="triangle">
            <a:avLst>
              <a:gd name="adj" fmla="val 32425"/>
            </a:avLst>
          </a:prstGeom>
          <a:solidFill>
            <a:srgbClr val="16335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Arvo"/>
              <a:ea typeface="Arvo"/>
              <a:cs typeface="Arvo"/>
              <a:sym typeface="Arvo"/>
            </a:endParaRPr>
          </a:p>
        </p:txBody>
      </p:sp>
      <p:grpSp>
        <p:nvGrpSpPr>
          <p:cNvPr id="52" name="Google Shape;52;p4"/>
          <p:cNvGrpSpPr/>
          <p:nvPr/>
        </p:nvGrpSpPr>
        <p:grpSpPr>
          <a:xfrm>
            <a:off x="0" y="-7088"/>
            <a:ext cx="8661398" cy="5150588"/>
            <a:chOff x="0" y="-7088"/>
            <a:chExt cx="8661398" cy="5150588"/>
          </a:xfrm>
          <a:solidFill>
            <a:srgbClr val="D3E2F5"/>
          </a:solidFill>
        </p:grpSpPr>
        <p:sp>
          <p:nvSpPr>
            <p:cNvPr id="53" name="Google Shape;53;p4"/>
            <p:cNvSpPr/>
            <p:nvPr/>
          </p:nvSpPr>
          <p:spPr>
            <a:xfrm>
              <a:off x="0" y="0"/>
              <a:ext cx="3525000" cy="5143500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54" name="Google Shape;54;p4"/>
            <p:cNvSpPr/>
            <p:nvPr/>
          </p:nvSpPr>
          <p:spPr>
            <a:xfrm rot="10800000" flipH="1">
              <a:off x="3517898" y="-7088"/>
              <a:ext cx="5143500" cy="5143500"/>
            </a:xfrm>
            <a:prstGeom prst="rtTriangl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55" name="Google Shape;55;p4"/>
          <p:cNvGrpSpPr/>
          <p:nvPr/>
        </p:nvGrpSpPr>
        <p:grpSpPr>
          <a:xfrm rot="10800000" flipH="1">
            <a:off x="1" y="1090763"/>
            <a:ext cx="8847502" cy="2961975"/>
            <a:chOff x="-8178042" y="-4493254"/>
            <a:chExt cx="19483598" cy="6522736"/>
          </a:xfrm>
          <a:solidFill>
            <a:srgbClr val="2A60AB"/>
          </a:solidFill>
        </p:grpSpPr>
        <p:sp>
          <p:nvSpPr>
            <p:cNvPr id="56" name="Google Shape;56;p4"/>
            <p:cNvSpPr/>
            <p:nvPr/>
          </p:nvSpPr>
          <p:spPr>
            <a:xfrm>
              <a:off x="-8178042" y="-4493118"/>
              <a:ext cx="12968400" cy="6522600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57" name="Google Shape;57;p4"/>
            <p:cNvSpPr/>
            <p:nvPr/>
          </p:nvSpPr>
          <p:spPr>
            <a:xfrm>
              <a:off x="4782955" y="-4493254"/>
              <a:ext cx="6522600" cy="6522600"/>
            </a:xfrm>
            <a:prstGeom prst="rtTriangl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sp>
        <p:nvSpPr>
          <p:cNvPr id="60" name="Google Shape;60;p4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3" name="Resim 2" descr="metin içeren bir resim&#10;&#10;Açıklama otomatik olarak oluşturuldu">
            <a:extLst>
              <a:ext uri="{FF2B5EF4-FFF2-40B4-BE49-F238E27FC236}">
                <a16:creationId xmlns:a16="http://schemas.microsoft.com/office/drawing/2014/main" id="{1B7FD951-D788-A8EE-9F14-F6E50C94F21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63525" y="191450"/>
            <a:ext cx="2945564" cy="571440"/>
          </a:xfrm>
          <a:prstGeom prst="rect">
            <a:avLst/>
          </a:prstGeom>
        </p:spPr>
      </p:pic>
      <p:sp>
        <p:nvSpPr>
          <p:cNvPr id="4" name="Google Shape;59;p4">
            <a:extLst>
              <a:ext uri="{FF2B5EF4-FFF2-40B4-BE49-F238E27FC236}">
                <a16:creationId xmlns:a16="http://schemas.microsoft.com/office/drawing/2014/main" id="{A5708458-1FA0-58D2-5B86-95209EDD4246}"/>
              </a:ext>
            </a:extLst>
          </p:cNvPr>
          <p:cNvSpPr txBox="1"/>
          <p:nvPr userDrawn="1"/>
        </p:nvSpPr>
        <p:spPr>
          <a:xfrm>
            <a:off x="286600" y="1014575"/>
            <a:ext cx="676500" cy="65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 b="1" dirty="0">
                <a:solidFill>
                  <a:schemeClr val="bg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Roboto Condensed" panose="02000000000000000000" pitchFamily="2" charset="0"/>
              </a:rPr>
              <a:t>“</a:t>
            </a:r>
            <a:endParaRPr sz="7200" b="1" dirty="0">
              <a:solidFill>
                <a:schemeClr val="bg1"/>
              </a:solidFill>
              <a:latin typeface="Roboto Condensed" panose="02000000000000000000" pitchFamily="2" charset="0"/>
              <a:ea typeface="Roboto Condensed" panose="02000000000000000000" pitchFamily="2" charset="0"/>
              <a:cs typeface="Roboto Condensed" panose="02000000000000000000" pitchFamily="2" charset="0"/>
            </a:endParaRPr>
          </a:p>
        </p:txBody>
      </p:sp>
      <p:pic>
        <p:nvPicPr>
          <p:cNvPr id="13" name="Resim 12">
            <a:extLst>
              <a:ext uri="{FF2B5EF4-FFF2-40B4-BE49-F238E27FC236}">
                <a16:creationId xmlns:a16="http://schemas.microsoft.com/office/drawing/2014/main" id="{8093D696-601A-E111-68C5-D1D9A112D6E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77754" y="2372442"/>
            <a:ext cx="327523" cy="322323"/>
          </a:xfrm>
          <a:prstGeom prst="rect">
            <a:avLst/>
          </a:prstGeom>
        </p:spPr>
      </p:pic>
      <p:pic>
        <p:nvPicPr>
          <p:cNvPr id="15" name="Resim 14">
            <a:extLst>
              <a:ext uri="{FF2B5EF4-FFF2-40B4-BE49-F238E27FC236}">
                <a16:creationId xmlns:a16="http://schemas.microsoft.com/office/drawing/2014/main" id="{8A984B3B-C427-E654-738C-D3F1058DE7A1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476550" y="2807128"/>
            <a:ext cx="322000" cy="316890"/>
          </a:xfrm>
          <a:prstGeom prst="rect">
            <a:avLst/>
          </a:prstGeom>
        </p:spPr>
      </p:pic>
      <p:pic>
        <p:nvPicPr>
          <p:cNvPr id="24" name="Resim 23">
            <a:extLst>
              <a:ext uri="{FF2B5EF4-FFF2-40B4-BE49-F238E27FC236}">
                <a16:creationId xmlns:a16="http://schemas.microsoft.com/office/drawing/2014/main" id="{F76014BB-53E5-BD3C-47D3-C1EDC4DC46D5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482900" y="3234102"/>
            <a:ext cx="322000" cy="322000"/>
          </a:xfrm>
          <a:prstGeom prst="rect">
            <a:avLst/>
          </a:prstGeom>
        </p:spPr>
      </p:pic>
      <p:sp>
        <p:nvSpPr>
          <p:cNvPr id="32" name="Metin kutusu 31">
            <a:extLst>
              <a:ext uri="{FF2B5EF4-FFF2-40B4-BE49-F238E27FC236}">
                <a16:creationId xmlns:a16="http://schemas.microsoft.com/office/drawing/2014/main" id="{E352F914-459D-7A02-E97E-F6ADE7132AA8}"/>
              </a:ext>
            </a:extLst>
          </p:cNvPr>
          <p:cNvSpPr txBox="1"/>
          <p:nvPr userDrawn="1"/>
        </p:nvSpPr>
        <p:spPr>
          <a:xfrm>
            <a:off x="764986" y="4141755"/>
            <a:ext cx="946339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1200" b="1" i="0" u="none" strike="noStrike" dirty="0" err="1">
                <a:solidFill>
                  <a:srgbClr val="2A60AB"/>
                </a:solidFill>
                <a:effectLst/>
                <a:latin typeface="Roboto Condensed" panose="02000000000000000000" pitchFamily="2" charset="0"/>
                <a:ea typeface="Roboto Condensed" panose="02000000000000000000" pitchFamily="2" charset="0"/>
                <a:cs typeface="Roboto Condensed" panose="02000000000000000000" pitchFamily="2" charset="0"/>
              </a:rPr>
              <a:t>trabzonddo</a:t>
            </a:r>
            <a:endParaRPr lang="tr-TR" b="1" dirty="0">
              <a:solidFill>
                <a:srgbClr val="2A60AB"/>
              </a:solidFill>
            </a:endParaRPr>
          </a:p>
        </p:txBody>
      </p:sp>
      <p:sp>
        <p:nvSpPr>
          <p:cNvPr id="33" name="Metin kutusu 32">
            <a:extLst>
              <a:ext uri="{FF2B5EF4-FFF2-40B4-BE49-F238E27FC236}">
                <a16:creationId xmlns:a16="http://schemas.microsoft.com/office/drawing/2014/main" id="{A02791A2-7BB8-6EB7-5687-5AB4FB17A385}"/>
              </a:ext>
            </a:extLst>
          </p:cNvPr>
          <p:cNvSpPr txBox="1"/>
          <p:nvPr userDrawn="1"/>
        </p:nvSpPr>
        <p:spPr>
          <a:xfrm>
            <a:off x="764986" y="4608253"/>
            <a:ext cx="108146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1200" b="1" i="0" u="none" strike="noStrike" dirty="0" err="1">
                <a:solidFill>
                  <a:srgbClr val="2A60AB"/>
                </a:solidFill>
                <a:effectLst/>
                <a:latin typeface="Roboto Condensed" panose="02000000000000000000" pitchFamily="2" charset="0"/>
                <a:ea typeface="Roboto Condensed" panose="02000000000000000000" pitchFamily="2" charset="0"/>
                <a:cs typeface="Roboto Condensed" panose="02000000000000000000" pitchFamily="2" charset="0"/>
              </a:rPr>
              <a:t>trabzonddo</a:t>
            </a:r>
            <a:endParaRPr lang="tr-TR" sz="1200" b="1" dirty="0">
              <a:solidFill>
                <a:srgbClr val="2A60AB"/>
              </a:solidFill>
            </a:endParaRPr>
          </a:p>
        </p:txBody>
      </p:sp>
      <p:sp>
        <p:nvSpPr>
          <p:cNvPr id="34" name="Metin kutusu 33">
            <a:extLst>
              <a:ext uri="{FF2B5EF4-FFF2-40B4-BE49-F238E27FC236}">
                <a16:creationId xmlns:a16="http://schemas.microsoft.com/office/drawing/2014/main" id="{2A76DB0B-B84F-748F-871F-D6F0B1203C33}"/>
              </a:ext>
            </a:extLst>
          </p:cNvPr>
          <p:cNvSpPr txBox="1"/>
          <p:nvPr userDrawn="1"/>
        </p:nvSpPr>
        <p:spPr>
          <a:xfrm>
            <a:off x="2092661" y="4142861"/>
            <a:ext cx="95807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1200" b="1" i="0" u="none" strike="noStrike" dirty="0" err="1">
                <a:solidFill>
                  <a:srgbClr val="2A60AB"/>
                </a:solidFill>
                <a:effectLst/>
                <a:latin typeface="Roboto Condensed" panose="02000000000000000000" pitchFamily="2" charset="0"/>
                <a:ea typeface="Roboto Condensed" panose="02000000000000000000" pitchFamily="2" charset="0"/>
                <a:cs typeface="Roboto Condensed" panose="02000000000000000000" pitchFamily="2" charset="0"/>
              </a:rPr>
              <a:t>trabzonddo</a:t>
            </a:r>
            <a:endParaRPr lang="tr-TR" b="1" dirty="0">
              <a:solidFill>
                <a:srgbClr val="2A60AB"/>
              </a:solidFill>
            </a:endParaRPr>
          </a:p>
        </p:txBody>
      </p:sp>
      <p:sp>
        <p:nvSpPr>
          <p:cNvPr id="35" name="Metin kutusu 34">
            <a:extLst>
              <a:ext uri="{FF2B5EF4-FFF2-40B4-BE49-F238E27FC236}">
                <a16:creationId xmlns:a16="http://schemas.microsoft.com/office/drawing/2014/main" id="{B1C9CF9A-D938-9F07-120A-53D7CA4AF88E}"/>
              </a:ext>
            </a:extLst>
          </p:cNvPr>
          <p:cNvSpPr txBox="1"/>
          <p:nvPr userDrawn="1"/>
        </p:nvSpPr>
        <p:spPr>
          <a:xfrm>
            <a:off x="2085357" y="4607513"/>
            <a:ext cx="100164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1200" b="1" i="0" u="none" strike="noStrike" dirty="0" err="1">
                <a:solidFill>
                  <a:srgbClr val="2A60AB"/>
                </a:solidFill>
                <a:effectLst/>
                <a:latin typeface="Roboto Condensed" panose="02000000000000000000" pitchFamily="2" charset="0"/>
                <a:ea typeface="Roboto Condensed" panose="02000000000000000000" pitchFamily="2" charset="0"/>
                <a:cs typeface="Roboto Condensed" panose="02000000000000000000" pitchFamily="2" charset="0"/>
              </a:rPr>
              <a:t>truddo</a:t>
            </a:r>
            <a:endParaRPr lang="tr-TR" b="1" dirty="0">
              <a:solidFill>
                <a:srgbClr val="2A60AB"/>
              </a:solidFill>
            </a:endParaRPr>
          </a:p>
        </p:txBody>
      </p:sp>
      <p:sp>
        <p:nvSpPr>
          <p:cNvPr id="36" name="Metin kutusu 35">
            <a:extLst>
              <a:ext uri="{FF2B5EF4-FFF2-40B4-BE49-F238E27FC236}">
                <a16:creationId xmlns:a16="http://schemas.microsoft.com/office/drawing/2014/main" id="{009086B1-5C4F-4409-A849-22DCB5451A0E}"/>
              </a:ext>
            </a:extLst>
          </p:cNvPr>
          <p:cNvSpPr txBox="1"/>
          <p:nvPr userDrawn="1"/>
        </p:nvSpPr>
        <p:spPr>
          <a:xfrm>
            <a:off x="3372947" y="4142861"/>
            <a:ext cx="996189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1200" b="1" i="0" u="none" strike="noStrike" dirty="0" err="1">
                <a:solidFill>
                  <a:srgbClr val="2A60AB"/>
                </a:solidFill>
                <a:effectLst/>
                <a:latin typeface="Roboto Condensed" panose="02000000000000000000" pitchFamily="2" charset="0"/>
                <a:ea typeface="Roboto Condensed" panose="02000000000000000000" pitchFamily="2" charset="0"/>
                <a:cs typeface="Roboto Condensed" panose="02000000000000000000" pitchFamily="2" charset="0"/>
              </a:rPr>
              <a:t>trabzonddo</a:t>
            </a:r>
            <a:endParaRPr lang="tr-TR" b="1" dirty="0">
              <a:solidFill>
                <a:srgbClr val="2A60AB"/>
              </a:solidFill>
            </a:endParaRPr>
          </a:p>
        </p:txBody>
      </p:sp>
      <p:pic>
        <p:nvPicPr>
          <p:cNvPr id="38" name="Resim 37">
            <a:extLst>
              <a:ext uri="{FF2B5EF4-FFF2-40B4-BE49-F238E27FC236}">
                <a16:creationId xmlns:a16="http://schemas.microsoft.com/office/drawing/2014/main" id="{E69F43D2-5C2B-A540-6EA9-4F2936A3C063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805880" y="4142032"/>
            <a:ext cx="284008" cy="284008"/>
          </a:xfrm>
          <a:prstGeom prst="rect">
            <a:avLst/>
          </a:prstGeom>
        </p:spPr>
      </p:pic>
      <p:pic>
        <p:nvPicPr>
          <p:cNvPr id="59" name="Resim 58">
            <a:extLst>
              <a:ext uri="{FF2B5EF4-FFF2-40B4-BE49-F238E27FC236}">
                <a16:creationId xmlns:a16="http://schemas.microsoft.com/office/drawing/2014/main" id="{A669B0C2-553C-99E5-3B04-08067625924C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489404" y="4604750"/>
            <a:ext cx="284007" cy="284007"/>
          </a:xfrm>
          <a:prstGeom prst="rect">
            <a:avLst/>
          </a:prstGeom>
        </p:spPr>
      </p:pic>
      <p:pic>
        <p:nvPicPr>
          <p:cNvPr id="62" name="Resim 61">
            <a:extLst>
              <a:ext uri="{FF2B5EF4-FFF2-40B4-BE49-F238E27FC236}">
                <a16:creationId xmlns:a16="http://schemas.microsoft.com/office/drawing/2014/main" id="{D6198008-EBCA-1D5F-771B-B419A29245FB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3118462" y="4142032"/>
            <a:ext cx="287311" cy="284008"/>
          </a:xfrm>
          <a:prstGeom prst="rect">
            <a:avLst/>
          </a:prstGeom>
        </p:spPr>
      </p:pic>
      <p:pic>
        <p:nvPicPr>
          <p:cNvPr id="6" name="Resim 5">
            <a:extLst>
              <a:ext uri="{FF2B5EF4-FFF2-40B4-BE49-F238E27FC236}">
                <a16:creationId xmlns:a16="http://schemas.microsoft.com/office/drawing/2014/main" id="{D87C8A31-54CD-6FC7-77A1-35D21B990991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482602" y="1951256"/>
            <a:ext cx="322324" cy="322324"/>
          </a:xfrm>
          <a:prstGeom prst="rect">
            <a:avLst/>
          </a:prstGeom>
        </p:spPr>
      </p:pic>
      <p:sp>
        <p:nvSpPr>
          <p:cNvPr id="7" name="Metin kutusu 6">
            <a:extLst>
              <a:ext uri="{FF2B5EF4-FFF2-40B4-BE49-F238E27FC236}">
                <a16:creationId xmlns:a16="http://schemas.microsoft.com/office/drawing/2014/main" id="{1F9AD067-1100-86F7-166B-DD4D37419D2B}"/>
              </a:ext>
            </a:extLst>
          </p:cNvPr>
          <p:cNvSpPr txBox="1"/>
          <p:nvPr userDrawn="1"/>
        </p:nvSpPr>
        <p:spPr>
          <a:xfrm>
            <a:off x="805135" y="1976527"/>
            <a:ext cx="41498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200" dirty="0">
                <a:solidFill>
                  <a:schemeClr val="bg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Roboto Condensed" panose="02000000000000000000" pitchFamily="2" charset="0"/>
              </a:rPr>
              <a:t>+90(462)4551234</a:t>
            </a:r>
          </a:p>
        </p:txBody>
      </p:sp>
      <p:sp>
        <p:nvSpPr>
          <p:cNvPr id="8" name="Metin kutusu 7">
            <a:extLst>
              <a:ext uri="{FF2B5EF4-FFF2-40B4-BE49-F238E27FC236}">
                <a16:creationId xmlns:a16="http://schemas.microsoft.com/office/drawing/2014/main" id="{624E62DA-A12E-75C4-59AB-9F439B985FD8}"/>
              </a:ext>
            </a:extLst>
          </p:cNvPr>
          <p:cNvSpPr txBox="1"/>
          <p:nvPr userDrawn="1"/>
        </p:nvSpPr>
        <p:spPr>
          <a:xfrm>
            <a:off x="804900" y="2406986"/>
            <a:ext cx="41498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tr-TR" sz="1200" dirty="0">
                <a:solidFill>
                  <a:schemeClr val="bg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Roboto Condensed" panose="02000000000000000000" pitchFamily="2" charset="0"/>
              </a:rPr>
              <a:t>dijital@trabzon.edu.tr</a:t>
            </a: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D09E5213-0B57-B548-764D-CD093823C32F}"/>
              </a:ext>
            </a:extLst>
          </p:cNvPr>
          <p:cNvSpPr txBox="1"/>
          <p:nvPr userDrawn="1"/>
        </p:nvSpPr>
        <p:spPr>
          <a:xfrm>
            <a:off x="798550" y="2831664"/>
            <a:ext cx="41498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200" dirty="0">
                <a:solidFill>
                  <a:schemeClr val="bg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Roboto Condensed" panose="02000000000000000000" pitchFamily="2" charset="0"/>
              </a:rPr>
              <a:t>https://dijital.trabzon.edu.tr</a:t>
            </a:r>
          </a:p>
        </p:txBody>
      </p:sp>
      <p:sp>
        <p:nvSpPr>
          <p:cNvPr id="10" name="Metin kutusu 9">
            <a:extLst>
              <a:ext uri="{FF2B5EF4-FFF2-40B4-BE49-F238E27FC236}">
                <a16:creationId xmlns:a16="http://schemas.microsoft.com/office/drawing/2014/main" id="{07A88D3F-FE96-4295-0050-091B1FA2213A}"/>
              </a:ext>
            </a:extLst>
          </p:cNvPr>
          <p:cNvSpPr txBox="1"/>
          <p:nvPr userDrawn="1"/>
        </p:nvSpPr>
        <p:spPr>
          <a:xfrm>
            <a:off x="799860" y="3236118"/>
            <a:ext cx="55707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200" dirty="0">
                <a:solidFill>
                  <a:schemeClr val="bg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Roboto Condensed" panose="02000000000000000000" pitchFamily="2" charset="0"/>
              </a:rPr>
              <a:t>Trabzon Üniversitesi, Fatih Kampüsü </a:t>
            </a:r>
          </a:p>
          <a:p>
            <a:r>
              <a:rPr lang="tr-TR" sz="1200" dirty="0">
                <a:solidFill>
                  <a:schemeClr val="bg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Roboto Condensed" panose="02000000000000000000" pitchFamily="2" charset="0"/>
              </a:rPr>
              <a:t>F Blok Kat: 3, 61335, Akçaabat-Trabzon / TÜRKİYE</a:t>
            </a:r>
          </a:p>
        </p:txBody>
      </p:sp>
      <p:pic>
        <p:nvPicPr>
          <p:cNvPr id="12" name="Resim 11">
            <a:extLst>
              <a:ext uri="{FF2B5EF4-FFF2-40B4-BE49-F238E27FC236}">
                <a16:creationId xmlns:a16="http://schemas.microsoft.com/office/drawing/2014/main" id="{7116FB7D-F3BB-D369-EC1C-4C8D1D918B27}"/>
              </a:ext>
            </a:extLst>
          </p:cNvPr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1809844" y="4602357"/>
            <a:ext cx="284006" cy="287309"/>
          </a:xfrm>
          <a:prstGeom prst="rect">
            <a:avLst/>
          </a:prstGeom>
        </p:spPr>
      </p:pic>
      <p:sp>
        <p:nvSpPr>
          <p:cNvPr id="20" name="Metin Yer Tutucusu 1">
            <a:extLst>
              <a:ext uri="{FF2B5EF4-FFF2-40B4-BE49-F238E27FC236}">
                <a16:creationId xmlns:a16="http://schemas.microsoft.com/office/drawing/2014/main" id="{B0CF87AF-A41A-818A-E9FE-92724D7FDC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29775" y="1202000"/>
            <a:ext cx="4876398" cy="642621"/>
          </a:xfrm>
        </p:spPr>
        <p:txBody>
          <a:bodyPr/>
          <a:lstStyle>
            <a:lvl1pPr marL="76200" indent="0" algn="ctr">
              <a:buNone/>
              <a:defRPr sz="3000">
                <a:solidFill>
                  <a:schemeClr val="bg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Roboto Condensed" panose="02000000000000000000" pitchFamily="2" charset="0"/>
              </a:defRPr>
            </a:lvl1pPr>
          </a:lstStyle>
          <a:p>
            <a:r>
              <a:rPr lang="tr-TR" dirty="0"/>
              <a:t>İletişim</a:t>
            </a:r>
          </a:p>
        </p:txBody>
      </p:sp>
      <p:pic>
        <p:nvPicPr>
          <p:cNvPr id="2" name="Resim 1" descr="daire, simge, sembol, meneviş mavisi, ekran görüntüsü içeren bir resim&#10;&#10;Açıklama otomatik olarak oluşturuldu">
            <a:extLst>
              <a:ext uri="{FF2B5EF4-FFF2-40B4-BE49-F238E27FC236}">
                <a16:creationId xmlns:a16="http://schemas.microsoft.com/office/drawing/2014/main" id="{29F8D8BB-5D45-CBD1-039C-9FA95CFA0656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485729" y="4126411"/>
            <a:ext cx="285042" cy="284400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14275" y="1327350"/>
            <a:ext cx="6132600" cy="31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▰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1pPr>
            <a:lvl2pPr marL="914400" lvl="1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2pPr>
            <a:lvl3pPr marL="1371600" lvl="2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3pPr>
            <a:lvl4pPr marL="1828800" lvl="3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4pPr>
            <a:lvl5pPr marL="2286000" lvl="4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5pPr>
            <a:lvl6pPr marL="2743200" lvl="5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6pPr>
            <a:lvl7pPr marL="3200400" lvl="6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7pPr>
            <a:lvl8pPr marL="3657600" lvl="7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8pPr>
            <a:lvl9pPr marL="4114800" lvl="8" indent="-381000">
              <a:spcBef>
                <a:spcPts val="1000"/>
              </a:spcBef>
              <a:spcAft>
                <a:spcPts val="100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lvl="1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2" r:id="rId3"/>
    <p:sldLayoutId id="2147483658" r:id="rId4"/>
    <p:sldLayoutId id="2147483650" r:id="rId5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ctrTitle"/>
          </p:nvPr>
        </p:nvSpPr>
        <p:spPr>
          <a:xfrm>
            <a:off x="685800" y="1351430"/>
            <a:ext cx="5367900" cy="2454088"/>
          </a:xfrm>
        </p:spPr>
        <p:txBody>
          <a:bodyPr/>
          <a:lstStyle/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761090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14"/>
          <p:cNvSpPr txBox="1">
            <a:spLocks noGrp="1"/>
          </p:cNvSpPr>
          <p:nvPr>
            <p:ph type="ctrTitle"/>
          </p:nvPr>
        </p:nvSpPr>
        <p:spPr>
          <a:xfrm>
            <a:off x="463524" y="2871148"/>
            <a:ext cx="5386943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endParaRPr dirty="0"/>
          </a:p>
        </p:txBody>
      </p:sp>
      <p:sp>
        <p:nvSpPr>
          <p:cNvPr id="222" name="Google Shape;222;p14"/>
          <p:cNvSpPr txBox="1">
            <a:spLocks noGrp="1"/>
          </p:cNvSpPr>
          <p:nvPr>
            <p:ph type="subTitle" idx="1"/>
          </p:nvPr>
        </p:nvSpPr>
        <p:spPr>
          <a:xfrm>
            <a:off x="463525" y="3975449"/>
            <a:ext cx="40944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000"/>
              </a:spcAft>
              <a:buNone/>
            </a:pPr>
            <a:endParaRPr dirty="0"/>
          </a:p>
        </p:txBody>
      </p:sp>
      <p:sp>
        <p:nvSpPr>
          <p:cNvPr id="223" name="Google Shape;223;p14"/>
          <p:cNvSpPr txBox="1">
            <a:spLocks noGrp="1"/>
          </p:cNvSpPr>
          <p:nvPr>
            <p:ph type="sldNum" idx="12"/>
          </p:nvPr>
        </p:nvSpPr>
        <p:spPr>
          <a:xfrm>
            <a:off x="7299434" y="4636500"/>
            <a:ext cx="1805966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 dirty="0"/>
          </a:p>
        </p:txBody>
      </p:sp>
      <p:sp>
        <p:nvSpPr>
          <p:cNvPr id="224" name="Google Shape;224;p14"/>
          <p:cNvSpPr txBox="1"/>
          <p:nvPr/>
        </p:nvSpPr>
        <p:spPr>
          <a:xfrm>
            <a:off x="463525" y="0"/>
            <a:ext cx="2181600" cy="313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000" b="1" dirty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3657023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etin Yer Tutucusu 1">
            <a:extLst>
              <a:ext uri="{FF2B5EF4-FFF2-40B4-BE49-F238E27FC236}">
                <a16:creationId xmlns:a16="http://schemas.microsoft.com/office/drawing/2014/main" id="{41EB427B-9629-6638-BC9E-D4759D5BA7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29775" y="1202000"/>
            <a:ext cx="4876398" cy="642621"/>
          </a:xfrm>
        </p:spPr>
        <p:txBody>
          <a:bodyPr/>
          <a:lstStyle/>
          <a:p>
            <a:r>
              <a:rPr lang="tr-TR" dirty="0"/>
              <a:t>İletişim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alerio template">
  <a:themeElements>
    <a:clrScheme name="Custom 347">
      <a:dk1>
        <a:srgbClr val="263248"/>
      </a:dk1>
      <a:lt1>
        <a:srgbClr val="FFFFFF"/>
      </a:lt1>
      <a:dk2>
        <a:srgbClr val="434343"/>
      </a:dk2>
      <a:lt2>
        <a:srgbClr val="E0E4E9"/>
      </a:lt2>
      <a:accent1>
        <a:srgbClr val="3F5378"/>
      </a:accent1>
      <a:accent2>
        <a:srgbClr val="263248"/>
      </a:accent2>
      <a:accent3>
        <a:srgbClr val="92A8C8"/>
      </a:accent3>
      <a:accent4>
        <a:srgbClr val="C7D3E6"/>
      </a:accent4>
      <a:accent5>
        <a:srgbClr val="FF9800"/>
      </a:accent5>
      <a:accent6>
        <a:srgbClr val="D26F00"/>
      </a:accent6>
      <a:hlink>
        <a:srgbClr val="3F5378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8909</TotalTime>
  <Words>46</Words>
  <Application>Microsoft Office PowerPoint</Application>
  <PresentationFormat>Ekran Gösterisi (16:9)</PresentationFormat>
  <Paragraphs>2</Paragraphs>
  <Slides>5</Slides>
  <Notes>5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10" baseType="lpstr">
      <vt:lpstr>Roboto Condensed Light</vt:lpstr>
      <vt:lpstr>Arvo</vt:lpstr>
      <vt:lpstr>Arial</vt:lpstr>
      <vt:lpstr>Roboto Condensed</vt:lpstr>
      <vt:lpstr>Salerio template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Öğretim teknolojilerinde temel kavramlar ve tarihsel gelişim</dc:title>
  <dc:creator>Ayca</dc:creator>
  <cp:lastModifiedBy>Büşran Aşıcı</cp:lastModifiedBy>
  <cp:revision>427</cp:revision>
  <dcterms:modified xsi:type="dcterms:W3CDTF">2023-10-31T07:10:10Z</dcterms:modified>
</cp:coreProperties>
</file>